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3"/>
    <p:sldMasterId id="2147483662" r:id="rId4"/>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6858000" cx="12192000"/>
  <p:notesSz cx="6858000" cy="9144000"/>
  <p:embeddedFontLst>
    <p:embeddedFont>
      <p:font typeface="Quattrocento Sans"/>
      <p:regular r:id="rId34"/>
      <p:bold r:id="rId35"/>
      <p:italic r:id="rId36"/>
      <p:boldItalic r:id="rId37"/>
    </p:embeddedFont>
    <p:embeddedFont>
      <p:font typeface="Helvetica Neue"/>
      <p:regular r:id="rId38"/>
      <p:bold r:id="rId39"/>
      <p:italic r:id="rId40"/>
      <p:boldItalic r:id="rId41"/>
    </p:embeddedFont>
    <p:embeddedFont>
      <p:font typeface="Helvetica Neue Light"/>
      <p:regular r:id="rId42"/>
      <p:bold r:id="rId43"/>
      <p:italic r:id="rId44"/>
      <p:boldItalic r:id="rId45"/>
    </p:embeddedFont>
    <p:embeddedFont>
      <p:font typeface="Bree Serif"/>
      <p:regular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elveticaNeue-italic.fntdata"/><Relationship Id="rId20" Type="http://schemas.openxmlformats.org/officeDocument/2006/relationships/slide" Target="slides/slide14.xml"/><Relationship Id="rId42" Type="http://schemas.openxmlformats.org/officeDocument/2006/relationships/font" Target="fonts/HelveticaNeueLight-regular.fntdata"/><Relationship Id="rId41" Type="http://schemas.openxmlformats.org/officeDocument/2006/relationships/font" Target="fonts/HelveticaNeue-boldItalic.fntdata"/><Relationship Id="rId22" Type="http://schemas.openxmlformats.org/officeDocument/2006/relationships/slide" Target="slides/slide16.xml"/><Relationship Id="rId44" Type="http://schemas.openxmlformats.org/officeDocument/2006/relationships/font" Target="fonts/HelveticaNeueLight-italic.fntdata"/><Relationship Id="rId21" Type="http://schemas.openxmlformats.org/officeDocument/2006/relationships/slide" Target="slides/slide15.xml"/><Relationship Id="rId43" Type="http://schemas.openxmlformats.org/officeDocument/2006/relationships/font" Target="fonts/HelveticaNeueLight-bold.fntdata"/><Relationship Id="rId24" Type="http://schemas.openxmlformats.org/officeDocument/2006/relationships/slide" Target="slides/slide18.xml"/><Relationship Id="rId46" Type="http://schemas.openxmlformats.org/officeDocument/2006/relationships/font" Target="fonts/BreeSerif-regular.fntdata"/><Relationship Id="rId23" Type="http://schemas.openxmlformats.org/officeDocument/2006/relationships/slide" Target="slides/slide17.xml"/><Relationship Id="rId45" Type="http://schemas.openxmlformats.org/officeDocument/2006/relationships/font" Target="fonts/HelveticaNeueLight-bold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3.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QuattrocentoSans-bold.fntdata"/><Relationship Id="rId12" Type="http://schemas.openxmlformats.org/officeDocument/2006/relationships/slide" Target="slides/slide6.xml"/><Relationship Id="rId34" Type="http://schemas.openxmlformats.org/officeDocument/2006/relationships/font" Target="fonts/QuattrocentoSans-regular.fntdata"/><Relationship Id="rId15" Type="http://schemas.openxmlformats.org/officeDocument/2006/relationships/slide" Target="slides/slide9.xml"/><Relationship Id="rId37" Type="http://schemas.openxmlformats.org/officeDocument/2006/relationships/font" Target="fonts/QuattrocentoSans-boldItalic.fntdata"/><Relationship Id="rId14" Type="http://schemas.openxmlformats.org/officeDocument/2006/relationships/slide" Target="slides/slide8.xml"/><Relationship Id="rId36" Type="http://schemas.openxmlformats.org/officeDocument/2006/relationships/font" Target="fonts/QuattrocentoSans-italic.fntdata"/><Relationship Id="rId17" Type="http://schemas.openxmlformats.org/officeDocument/2006/relationships/slide" Target="slides/slide11.xml"/><Relationship Id="rId39" Type="http://schemas.openxmlformats.org/officeDocument/2006/relationships/font" Target="fonts/HelveticaNeue-bold.fntdata"/><Relationship Id="rId16" Type="http://schemas.openxmlformats.org/officeDocument/2006/relationships/slide" Target="slides/slide10.xml"/><Relationship Id="rId38" Type="http://schemas.openxmlformats.org/officeDocument/2006/relationships/font" Target="fonts/HelveticaNeue-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jpg>
</file>

<file path=ppt/media/image16.png>
</file>

<file path=ppt/media/image17.png>
</file>

<file path=ppt/media/image19.png>
</file>

<file path=ppt/media/image22.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9" name="Google Shape;19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808c8fdf8a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808c8fdf8a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7" name="Google Shape;207;g1808c8fdf8a_0_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1808c8fdf8a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1808c8fdf8a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g1808c8fdf8a_0_8: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808c8fdf8a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808c8fdf8a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1808c8fdf8a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bf3c476f5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bf3c476f54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9" name="Google Shape;229;g1bf3c476f54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808c8fdf8a_2_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36" name="Google Shape;236;g1808c8fdf8a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808c8fdf8a_2_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g1808c8fdf8a_2_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QuickStarter has created an outline to help you get started on your presentation. Some slides include information here in the notes to provide additional topics for you to research.</a:t>
            </a:r>
            <a:endParaRPr/>
          </a:p>
          <a:p>
            <a:pPr indent="0" lvl="0" marL="0" rtl="0" algn="l">
              <a:spcBef>
                <a:spcPts val="0"/>
              </a:spcBef>
              <a:spcAft>
                <a:spcPts val="0"/>
              </a:spcAft>
              <a:buNone/>
            </a:pPr>
            <a:r>
              <a:t/>
            </a:r>
            <a:endParaRPr/>
          </a:p>
        </p:txBody>
      </p:sp>
      <p:sp>
        <p:nvSpPr>
          <p:cNvPr id="246" name="Google Shape;246;g1808c8fdf8a_2_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808c8fdf8a_2_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9" name="Google Shape;259;g1808c8fdf8a_2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808c8fdf8a_2_3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8" name="Google Shape;268;g1808c8fdf8a_2_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808c8fdf8a_2_3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808c8fdf8a_2_3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6" name="Google Shape;276;g1808c8fdf8a_2_3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0" name="Google Shape;13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QuickStarter has created an outline to help you get started on your presentation. Some slides include information here in the notes to provide additional topics for you to research.</a:t>
            </a:r>
            <a:endParaRPr/>
          </a:p>
          <a:p>
            <a:pPr indent="0" lvl="0" marL="0" rtl="0" algn="l">
              <a:spcBef>
                <a:spcPts val="0"/>
              </a:spcBef>
              <a:spcAft>
                <a:spcPts val="0"/>
              </a:spcAft>
              <a:buNone/>
            </a:pPr>
            <a:r>
              <a:t/>
            </a:r>
            <a:endParaRPr/>
          </a:p>
        </p:txBody>
      </p:sp>
      <p:sp>
        <p:nvSpPr>
          <p:cNvPr id="131" name="Google Shape;131;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808c8fdf8a_2_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2" name="Google Shape;282;g1808c8fdf8a_2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808c8fdf8a_2_4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9" name="Google Shape;289;g1808c8fdf8a_2_4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808c8fdf8a_2_5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5" name="Google Shape;295;g1808c8fdf8a_2_5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1808c8fdf8a_2_6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6" name="Google Shape;306;g1808c8fdf8a_2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1808c8fdf8a_2_7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4" name="Google Shape;314;g1808c8fdf8a_2_7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1808c8fdf8a_2_7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0" name="Google Shape;320;g1808c8fdf8a_2_7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1" name="Google Shape;321;g1808c8fdf8a_2_7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808c8fdf8a_2_8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808c8fdf8a_2_8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9" name="Google Shape;329;g1808c8fdf8a_2_8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808c8fdf8a_2_9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808c8fdf8a_2_9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7" name="Google Shape;337;g1808c8fdf8a_2_9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3" name="Google Shape;15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19a931cc963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9a931cc963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1" name="Google Shape;161;g19a931cc963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0" name="Google Shape;180;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15" name="Shape 15"/>
        <p:cNvGrpSpPr/>
        <p:nvPr/>
      </p:nvGrpSpPr>
      <p:grpSpPr>
        <a:xfrm>
          <a:off x="0" y="0"/>
          <a:ext cx="0" cy="0"/>
          <a:chOff x="0" y="0"/>
          <a:chExt cx="0" cy="0"/>
        </a:xfrm>
      </p:grpSpPr>
      <p:sp>
        <p:nvSpPr>
          <p:cNvPr id="16" name="Google Shape;16;p2"/>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D24726"/>
              </a:buClr>
              <a:buSzPts val="3600"/>
              <a:buFont typeface="Quattrocento Sans"/>
              <a:buNone/>
              <a:defRPr sz="3600">
                <a:solidFill>
                  <a:srgbClr val="D24726"/>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838200" y="1625936"/>
            <a:ext cx="10515600" cy="4351338"/>
          </a:xfrm>
          <a:prstGeom prst="rect">
            <a:avLst/>
          </a:prstGeom>
          <a:noFill/>
          <a:ln>
            <a:noFill/>
          </a:ln>
        </p:spPr>
        <p:txBody>
          <a:bodyPr anchorCtr="0" anchor="t" bIns="45700" lIns="91425" spcFirstLastPara="1" rIns="91425" wrap="square" tIns="45700">
            <a:normAutofit/>
          </a:bodyPr>
          <a:lstStyle>
            <a:lvl1pPr indent="-317500" lvl="0" marL="457200" algn="l">
              <a:lnSpc>
                <a:spcPct val="90000"/>
              </a:lnSpc>
              <a:spcBef>
                <a:spcPts val="1000"/>
              </a:spcBef>
              <a:spcAft>
                <a:spcPts val="0"/>
              </a:spcAft>
              <a:buClr>
                <a:srgbClr val="595959"/>
              </a:buClr>
              <a:buSzPts val="1400"/>
              <a:buChar char="•"/>
              <a:defRPr sz="1400">
                <a:solidFill>
                  <a:srgbClr val="595959"/>
                </a:solidFill>
                <a:latin typeface="Quattrocento Sans"/>
                <a:ea typeface="Quattrocento Sans"/>
                <a:cs typeface="Quattrocento Sans"/>
                <a:sym typeface="Quattrocento Sans"/>
              </a:defRPr>
            </a:lvl1pPr>
            <a:lvl2pPr indent="-304800" lvl="1" marL="9144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2pPr>
            <a:lvl3pPr indent="-304800" lvl="2" marL="13716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3pPr>
            <a:lvl4pPr indent="-304800" lvl="3" marL="18288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4pPr>
            <a:lvl5pPr indent="-304800" lvl="4" marL="22860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21" name="Google Shape;21;p2"/>
          <p:cNvCxnSpPr/>
          <p:nvPr/>
        </p:nvCxnSpPr>
        <p:spPr>
          <a:xfrm>
            <a:off x="952500" y="1284718"/>
            <a:ext cx="10363200" cy="0"/>
          </a:xfrm>
          <a:prstGeom prst="straightConnector1">
            <a:avLst/>
          </a:prstGeom>
          <a:noFill/>
          <a:ln cap="flat" cmpd="sng" w="12700">
            <a:solidFill>
              <a:srgbClr val="A5A5A5"/>
            </a:solidFill>
            <a:prstDash val="solid"/>
            <a:miter lim="800000"/>
            <a:headEnd len="sm" w="sm" type="none"/>
            <a:tailEnd len="sm" w="sm"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1" name="Shape 91"/>
        <p:cNvGrpSpPr/>
        <p:nvPr/>
      </p:nvGrpSpPr>
      <p:grpSpPr>
        <a:xfrm>
          <a:off x="0" y="0"/>
          <a:ext cx="0" cy="0"/>
          <a:chOff x="0" y="0"/>
          <a:chExt cx="0" cy="0"/>
        </a:xfrm>
      </p:grpSpPr>
      <p:sp>
        <p:nvSpPr>
          <p:cNvPr id="92" name="Google Shape;92;p13"/>
          <p:cNvSpPr txBox="1"/>
          <p:nvPr>
            <p:ph type="title"/>
          </p:nvPr>
        </p:nvSpPr>
        <p:spPr>
          <a:xfrm>
            <a:off x="1024128" y="471509"/>
            <a:ext cx="4389120" cy="1737360"/>
          </a:xfrm>
          <a:prstGeom prst="rect">
            <a:avLst/>
          </a:prstGeom>
          <a:noFill/>
          <a:ln>
            <a:noFill/>
          </a:ln>
        </p:spPr>
        <p:txBody>
          <a:bodyPr anchorCtr="0" anchor="ctr" bIns="45700" lIns="91425" spcFirstLastPara="1" rIns="91425" wrap="square" tIns="45700">
            <a:noAutofit/>
          </a:bodyPr>
          <a:lstStyle>
            <a:lvl1pPr lvl="0" algn="l">
              <a:lnSpc>
                <a:spcPct val="80000"/>
              </a:lnSpc>
              <a:spcBef>
                <a:spcPts val="0"/>
              </a:spcBef>
              <a:spcAft>
                <a:spcPts val="0"/>
              </a:spcAft>
              <a:buClr>
                <a:srgbClr val="0C0C0C"/>
              </a:buClr>
              <a:buSzPts val="4000"/>
              <a:buFont typeface="Twentieth Century"/>
              <a:buNone/>
              <a:defRPr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13"/>
          <p:cNvSpPr txBox="1"/>
          <p:nvPr>
            <p:ph idx="1" type="body"/>
          </p:nvPr>
        </p:nvSpPr>
        <p:spPr>
          <a:xfrm>
            <a:off x="5715000" y="822960"/>
            <a:ext cx="5678424" cy="5184648"/>
          </a:xfrm>
          <a:prstGeom prst="rect">
            <a:avLst/>
          </a:prstGeom>
          <a:noFill/>
          <a:ln>
            <a:noFill/>
          </a:ln>
        </p:spPr>
        <p:txBody>
          <a:bodyPr anchorCtr="0" anchor="t" bIns="45700" lIns="45700" spcFirstLastPara="1" rIns="45700" wrap="square" tIns="45700">
            <a:normAutofit/>
          </a:bodyPr>
          <a:lstStyle>
            <a:lvl1pPr indent="-381000" lvl="0" marL="457200" algn="l">
              <a:lnSpc>
                <a:spcPct val="90000"/>
              </a:lnSpc>
              <a:spcBef>
                <a:spcPts val="1200"/>
              </a:spcBef>
              <a:spcAft>
                <a:spcPts val="0"/>
              </a:spcAft>
              <a:buSzPts val="2400"/>
              <a:buChar char=" "/>
              <a:defRPr sz="2400"/>
            </a:lvl1pPr>
            <a:lvl2pPr indent="-355600" lvl="1" marL="914400" algn="l">
              <a:lnSpc>
                <a:spcPct val="90000"/>
              </a:lnSpc>
              <a:spcBef>
                <a:spcPts val="200"/>
              </a:spcBef>
              <a:spcAft>
                <a:spcPts val="0"/>
              </a:spcAft>
              <a:buSzPts val="2000"/>
              <a:buChar char="🢝"/>
              <a:defRPr sz="2000"/>
            </a:lvl2pPr>
            <a:lvl3pPr indent="-330200" lvl="2" marL="1371600" algn="l">
              <a:lnSpc>
                <a:spcPct val="90000"/>
              </a:lnSpc>
              <a:spcBef>
                <a:spcPts val="400"/>
              </a:spcBef>
              <a:spcAft>
                <a:spcPts val="0"/>
              </a:spcAft>
              <a:buSzPts val="1600"/>
              <a:buChar char="🢝"/>
              <a:defRPr sz="1600"/>
            </a:lvl3pPr>
            <a:lvl4pPr indent="-330200" lvl="3" marL="1828800" algn="l">
              <a:lnSpc>
                <a:spcPct val="90000"/>
              </a:lnSpc>
              <a:spcBef>
                <a:spcPts val="400"/>
              </a:spcBef>
              <a:spcAft>
                <a:spcPts val="0"/>
              </a:spcAft>
              <a:buSzPts val="1600"/>
              <a:buChar char="🢝"/>
              <a:defRPr sz="1600"/>
            </a:lvl4pPr>
            <a:lvl5pPr indent="-330200" lvl="4" marL="2286000" algn="l">
              <a:lnSpc>
                <a:spcPct val="90000"/>
              </a:lnSpc>
              <a:spcBef>
                <a:spcPts val="400"/>
              </a:spcBef>
              <a:spcAft>
                <a:spcPts val="0"/>
              </a:spcAft>
              <a:buSzPts val="1600"/>
              <a:buChar char="🢝"/>
              <a:defRPr sz="1600"/>
            </a:lvl5pPr>
            <a:lvl6pPr indent="-330200" lvl="5" marL="2743200" algn="l">
              <a:lnSpc>
                <a:spcPct val="90000"/>
              </a:lnSpc>
              <a:spcBef>
                <a:spcPts val="400"/>
              </a:spcBef>
              <a:spcAft>
                <a:spcPts val="0"/>
              </a:spcAft>
              <a:buSzPts val="1600"/>
              <a:buChar char="🢝"/>
              <a:defRPr sz="1600"/>
            </a:lvl6pPr>
            <a:lvl7pPr indent="-330200" lvl="6" marL="3200400" algn="l">
              <a:lnSpc>
                <a:spcPct val="90000"/>
              </a:lnSpc>
              <a:spcBef>
                <a:spcPts val="400"/>
              </a:spcBef>
              <a:spcAft>
                <a:spcPts val="0"/>
              </a:spcAft>
              <a:buSzPts val="1600"/>
              <a:buChar char="🢝"/>
              <a:defRPr sz="1600"/>
            </a:lvl7pPr>
            <a:lvl8pPr indent="-330200" lvl="7" marL="3657600" algn="l">
              <a:lnSpc>
                <a:spcPct val="90000"/>
              </a:lnSpc>
              <a:spcBef>
                <a:spcPts val="400"/>
              </a:spcBef>
              <a:spcAft>
                <a:spcPts val="0"/>
              </a:spcAft>
              <a:buSzPts val="1600"/>
              <a:buChar char="🢝"/>
              <a:defRPr sz="1600"/>
            </a:lvl8pPr>
            <a:lvl9pPr indent="-330200" lvl="8" marL="4114800" algn="l">
              <a:lnSpc>
                <a:spcPct val="90000"/>
              </a:lnSpc>
              <a:spcBef>
                <a:spcPts val="400"/>
              </a:spcBef>
              <a:spcAft>
                <a:spcPts val="400"/>
              </a:spcAft>
              <a:buSzPts val="1600"/>
              <a:buChar char="🢝"/>
              <a:defRPr sz="1600"/>
            </a:lvl9pPr>
          </a:lstStyle>
          <a:p/>
        </p:txBody>
      </p:sp>
      <p:sp>
        <p:nvSpPr>
          <p:cNvPr id="94" name="Google Shape;94;p13"/>
          <p:cNvSpPr txBox="1"/>
          <p:nvPr>
            <p:ph idx="2" type="body"/>
          </p:nvPr>
        </p:nvSpPr>
        <p:spPr>
          <a:xfrm>
            <a:off x="1024128" y="2257506"/>
            <a:ext cx="4389120" cy="3762294"/>
          </a:xfrm>
          <a:prstGeom prst="rect">
            <a:avLst/>
          </a:prstGeom>
          <a:noFill/>
          <a:ln>
            <a:noFill/>
          </a:ln>
        </p:spPr>
        <p:txBody>
          <a:bodyPr anchorCtr="0" anchor="t" bIns="45700" lIns="91425" spcFirstLastPara="1" rIns="91425" wrap="square" tIns="45700">
            <a:normAutofit/>
          </a:bodyPr>
          <a:lstStyle>
            <a:lvl1pPr indent="-228600" lvl="0" marL="457200" algn="l">
              <a:lnSpc>
                <a:spcPct val="108000"/>
              </a:lnSpc>
              <a:spcBef>
                <a:spcPts val="600"/>
              </a:spcBef>
              <a:spcAft>
                <a:spcPts val="0"/>
              </a:spcAft>
              <a:buSzPts val="1600"/>
              <a:buNone/>
              <a:defRPr sz="1600"/>
            </a:lvl1pPr>
            <a:lvl2pPr indent="-228600" lvl="1" marL="914400" algn="l">
              <a:lnSpc>
                <a:spcPct val="90000"/>
              </a:lnSpc>
              <a:spcBef>
                <a:spcPts val="200"/>
              </a:spcBef>
              <a:spcAft>
                <a:spcPts val="0"/>
              </a:spcAft>
              <a:buSzPts val="1200"/>
              <a:buNone/>
              <a:defRPr sz="1200"/>
            </a:lvl2pPr>
            <a:lvl3pPr indent="-228600" lvl="2" marL="1371600" algn="l">
              <a:lnSpc>
                <a:spcPct val="90000"/>
              </a:lnSpc>
              <a:spcBef>
                <a:spcPts val="400"/>
              </a:spcBef>
              <a:spcAft>
                <a:spcPts val="0"/>
              </a:spcAft>
              <a:buSzPts val="1000"/>
              <a:buNone/>
              <a:defRPr sz="1000"/>
            </a:lvl3pPr>
            <a:lvl4pPr indent="-228600" lvl="3" marL="1828800" algn="l">
              <a:lnSpc>
                <a:spcPct val="90000"/>
              </a:lnSpc>
              <a:spcBef>
                <a:spcPts val="400"/>
              </a:spcBef>
              <a:spcAft>
                <a:spcPts val="0"/>
              </a:spcAft>
              <a:buSzPts val="900"/>
              <a:buNone/>
              <a:defRPr sz="900"/>
            </a:lvl4pPr>
            <a:lvl5pPr indent="-228600" lvl="4" marL="2286000" algn="l">
              <a:lnSpc>
                <a:spcPct val="90000"/>
              </a:lnSpc>
              <a:spcBef>
                <a:spcPts val="400"/>
              </a:spcBef>
              <a:spcAft>
                <a:spcPts val="0"/>
              </a:spcAft>
              <a:buSzPts val="900"/>
              <a:buNone/>
              <a:defRPr sz="900"/>
            </a:lvl5pPr>
            <a:lvl6pPr indent="-228600" lvl="5" marL="2743200" algn="l">
              <a:lnSpc>
                <a:spcPct val="90000"/>
              </a:lnSpc>
              <a:spcBef>
                <a:spcPts val="400"/>
              </a:spcBef>
              <a:spcAft>
                <a:spcPts val="0"/>
              </a:spcAft>
              <a:buSzPts val="900"/>
              <a:buNone/>
              <a:defRPr sz="900"/>
            </a:lvl6pPr>
            <a:lvl7pPr indent="-228600" lvl="6" marL="3200400" algn="l">
              <a:lnSpc>
                <a:spcPct val="90000"/>
              </a:lnSpc>
              <a:spcBef>
                <a:spcPts val="400"/>
              </a:spcBef>
              <a:spcAft>
                <a:spcPts val="0"/>
              </a:spcAft>
              <a:buSzPts val="900"/>
              <a:buNone/>
              <a:defRPr sz="900"/>
            </a:lvl7pPr>
            <a:lvl8pPr indent="-228600" lvl="7" marL="3657600" algn="l">
              <a:lnSpc>
                <a:spcPct val="90000"/>
              </a:lnSpc>
              <a:spcBef>
                <a:spcPts val="400"/>
              </a:spcBef>
              <a:spcAft>
                <a:spcPts val="0"/>
              </a:spcAft>
              <a:buSzPts val="900"/>
              <a:buNone/>
              <a:defRPr sz="900"/>
            </a:lvl8pPr>
            <a:lvl9pPr indent="-228600" lvl="8" marL="4114800" algn="l">
              <a:lnSpc>
                <a:spcPct val="90000"/>
              </a:lnSpc>
              <a:spcBef>
                <a:spcPts val="400"/>
              </a:spcBef>
              <a:spcAft>
                <a:spcPts val="400"/>
              </a:spcAft>
              <a:buSzPts val="900"/>
              <a:buNone/>
              <a:defRPr sz="900"/>
            </a:lvl9pPr>
          </a:lstStyle>
          <a:p/>
        </p:txBody>
      </p:sp>
      <p:sp>
        <p:nvSpPr>
          <p:cNvPr id="95" name="Google Shape;95;p13"/>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13"/>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13"/>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showMasterSp="0" type="picTx">
  <p:cSld name="PICTURE_WITH_CAPTION_TEXT">
    <p:spTree>
      <p:nvGrpSpPr>
        <p:cNvPr id="98" name="Shape 98"/>
        <p:cNvGrpSpPr/>
        <p:nvPr/>
      </p:nvGrpSpPr>
      <p:grpSpPr>
        <a:xfrm>
          <a:off x="0" y="0"/>
          <a:ext cx="0" cy="0"/>
          <a:chOff x="0" y="0"/>
          <a:chExt cx="0" cy="0"/>
        </a:xfrm>
      </p:grpSpPr>
      <p:sp>
        <p:nvSpPr>
          <p:cNvPr id="99" name="Google Shape;99;p14"/>
          <p:cNvSpPr txBox="1"/>
          <p:nvPr>
            <p:ph type="title"/>
          </p:nvPr>
        </p:nvSpPr>
        <p:spPr>
          <a:xfrm>
            <a:off x="457200" y="4960138"/>
            <a:ext cx="7772400" cy="1463040"/>
          </a:xfrm>
          <a:prstGeom prst="rect">
            <a:avLst/>
          </a:prstGeom>
          <a:noFill/>
          <a:ln>
            <a:noFill/>
          </a:ln>
        </p:spPr>
        <p:txBody>
          <a:bodyPr anchorCtr="0" anchor="ctr" bIns="45700" lIns="91425" spcFirstLastPara="1" rIns="91425" wrap="square" tIns="45700">
            <a:normAutofit/>
          </a:bodyPr>
          <a:lstStyle>
            <a:lvl1pPr lvl="0" algn="r">
              <a:lnSpc>
                <a:spcPct val="80000"/>
              </a:lnSpc>
              <a:spcBef>
                <a:spcPts val="0"/>
              </a:spcBef>
              <a:spcAft>
                <a:spcPts val="0"/>
              </a:spcAft>
              <a:buClr>
                <a:srgbClr val="0C0C0C"/>
              </a:buClr>
              <a:buSzPts val="5000"/>
              <a:buFont typeface="Twentieth Century"/>
              <a:buNone/>
              <a:defRPr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 name="Google Shape;100;p14"/>
          <p:cNvSpPr/>
          <p:nvPr>
            <p:ph idx="2" type="pic"/>
          </p:nvPr>
        </p:nvSpPr>
        <p:spPr>
          <a:xfrm>
            <a:off x="0" y="-1"/>
            <a:ext cx="12188952" cy="4572000"/>
          </a:xfrm>
          <a:prstGeom prst="rect">
            <a:avLst/>
          </a:prstGeom>
          <a:solidFill>
            <a:srgbClr val="76CEEF"/>
          </a:solidFill>
          <a:ln>
            <a:noFill/>
          </a:ln>
        </p:spPr>
      </p:sp>
      <p:sp>
        <p:nvSpPr>
          <p:cNvPr id="101" name="Google Shape;101;p14"/>
          <p:cNvSpPr txBox="1"/>
          <p:nvPr>
            <p:ph idx="1" type="body"/>
          </p:nvPr>
        </p:nvSpPr>
        <p:spPr>
          <a:xfrm>
            <a:off x="8610600" y="4960138"/>
            <a:ext cx="3200400" cy="146304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0"/>
              </a:spcBef>
              <a:spcAft>
                <a:spcPts val="0"/>
              </a:spcAft>
              <a:buSzPts val="1800"/>
              <a:buNone/>
              <a:defRPr sz="1800">
                <a:solidFill>
                  <a:srgbClr val="0C0C0C"/>
                </a:solidFill>
              </a:defRPr>
            </a:lvl1pPr>
            <a:lvl2pPr indent="-228600" lvl="1" marL="914400" algn="l">
              <a:lnSpc>
                <a:spcPct val="90000"/>
              </a:lnSpc>
              <a:spcBef>
                <a:spcPts val="200"/>
              </a:spcBef>
              <a:spcAft>
                <a:spcPts val="0"/>
              </a:spcAft>
              <a:buSzPts val="1400"/>
              <a:buNone/>
              <a:defRPr sz="1400"/>
            </a:lvl2pPr>
            <a:lvl3pPr indent="-228600" lvl="2" marL="1371600" algn="l">
              <a:lnSpc>
                <a:spcPct val="90000"/>
              </a:lnSpc>
              <a:spcBef>
                <a:spcPts val="400"/>
              </a:spcBef>
              <a:spcAft>
                <a:spcPts val="0"/>
              </a:spcAft>
              <a:buSzPts val="1200"/>
              <a:buNone/>
              <a:defRPr sz="1200"/>
            </a:lvl3pPr>
            <a:lvl4pPr indent="-228600" lvl="3" marL="1828800" algn="l">
              <a:lnSpc>
                <a:spcPct val="90000"/>
              </a:lnSpc>
              <a:spcBef>
                <a:spcPts val="400"/>
              </a:spcBef>
              <a:spcAft>
                <a:spcPts val="0"/>
              </a:spcAft>
              <a:buSzPts val="1000"/>
              <a:buNone/>
              <a:defRPr sz="1000"/>
            </a:lvl4pPr>
            <a:lvl5pPr indent="-228600" lvl="4" marL="2286000" algn="l">
              <a:lnSpc>
                <a:spcPct val="90000"/>
              </a:lnSpc>
              <a:spcBef>
                <a:spcPts val="400"/>
              </a:spcBef>
              <a:spcAft>
                <a:spcPts val="0"/>
              </a:spcAft>
              <a:buSzPts val="1000"/>
              <a:buNone/>
              <a:defRPr sz="1000"/>
            </a:lvl5pPr>
            <a:lvl6pPr indent="-228600" lvl="5" marL="2743200" algn="l">
              <a:lnSpc>
                <a:spcPct val="90000"/>
              </a:lnSpc>
              <a:spcBef>
                <a:spcPts val="400"/>
              </a:spcBef>
              <a:spcAft>
                <a:spcPts val="0"/>
              </a:spcAft>
              <a:buSzPts val="1000"/>
              <a:buNone/>
              <a:defRPr sz="1000"/>
            </a:lvl6pPr>
            <a:lvl7pPr indent="-228600" lvl="6" marL="3200400" algn="l">
              <a:lnSpc>
                <a:spcPct val="90000"/>
              </a:lnSpc>
              <a:spcBef>
                <a:spcPts val="400"/>
              </a:spcBef>
              <a:spcAft>
                <a:spcPts val="0"/>
              </a:spcAft>
              <a:buSzPts val="1000"/>
              <a:buNone/>
              <a:defRPr sz="1000"/>
            </a:lvl7pPr>
            <a:lvl8pPr indent="-228600" lvl="7" marL="3657600" algn="l">
              <a:lnSpc>
                <a:spcPct val="90000"/>
              </a:lnSpc>
              <a:spcBef>
                <a:spcPts val="400"/>
              </a:spcBef>
              <a:spcAft>
                <a:spcPts val="0"/>
              </a:spcAft>
              <a:buSzPts val="1000"/>
              <a:buNone/>
              <a:defRPr sz="1000"/>
            </a:lvl8pPr>
            <a:lvl9pPr indent="-228600" lvl="8" marL="4114800" algn="l">
              <a:lnSpc>
                <a:spcPct val="90000"/>
              </a:lnSpc>
              <a:spcBef>
                <a:spcPts val="400"/>
              </a:spcBef>
              <a:spcAft>
                <a:spcPts val="400"/>
              </a:spcAft>
              <a:buSzPts val="1000"/>
              <a:buNone/>
              <a:defRPr sz="1000"/>
            </a:lvl9pPr>
          </a:lstStyle>
          <a:p/>
        </p:txBody>
      </p:sp>
      <p:sp>
        <p:nvSpPr>
          <p:cNvPr id="102" name="Google Shape;102;p14"/>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3" name="Google Shape;103;p14"/>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4"/>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105" name="Google Shape;105;p14"/>
          <p:cNvCxnSpPr/>
          <p:nvPr/>
        </p:nvCxnSpPr>
        <p:spPr>
          <a:xfrm rot="10800000">
            <a:off x="8386843" y="5264106"/>
            <a:ext cx="0" cy="914400"/>
          </a:xfrm>
          <a:prstGeom prst="straightConnector1">
            <a:avLst/>
          </a:prstGeom>
          <a:noFill/>
          <a:ln cap="flat" cmpd="sng" w="19050">
            <a:solidFill>
              <a:schemeClr val="accent1"/>
            </a:solidFill>
            <a:prstDash val="solid"/>
            <a:round/>
            <a:headEnd len="sm" w="sm" type="none"/>
            <a:tailEnd len="sm" w="sm"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6" name="Shape 106"/>
        <p:cNvGrpSpPr/>
        <p:nvPr/>
      </p:nvGrpSpPr>
      <p:grpSpPr>
        <a:xfrm>
          <a:off x="0" y="0"/>
          <a:ext cx="0" cy="0"/>
          <a:chOff x="0" y="0"/>
          <a:chExt cx="0" cy="0"/>
        </a:xfrm>
      </p:grpSpPr>
      <p:sp>
        <p:nvSpPr>
          <p:cNvPr id="107" name="Google Shape;107;p15"/>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8" name="Google Shape;108;p15"/>
          <p:cNvSpPr txBox="1"/>
          <p:nvPr>
            <p:ph idx="1" type="body"/>
          </p:nvPr>
        </p:nvSpPr>
        <p:spPr>
          <a:xfrm rot="5400000">
            <a:off x="3872485" y="-562356"/>
            <a:ext cx="4023360" cy="9720073"/>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09" name="Google Shape;109;p15"/>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0" name="Google Shape;110;p15"/>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15"/>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showMasterSp="0" type="vertTitleAndTx">
  <p:cSld name="VERTICAL_TITLE_AND_VERTICAL_TEXT">
    <p:spTree>
      <p:nvGrpSpPr>
        <p:cNvPr id="112" name="Shape 112"/>
        <p:cNvGrpSpPr/>
        <p:nvPr/>
      </p:nvGrpSpPr>
      <p:grpSpPr>
        <a:xfrm>
          <a:off x="0" y="0"/>
          <a:ext cx="0" cy="0"/>
          <a:chOff x="0" y="0"/>
          <a:chExt cx="0" cy="0"/>
        </a:xfrm>
      </p:grpSpPr>
      <p:sp>
        <p:nvSpPr>
          <p:cNvPr id="113" name="Google Shape;113;p16"/>
          <p:cNvSpPr txBox="1"/>
          <p:nvPr>
            <p:ph type="title"/>
          </p:nvPr>
        </p:nvSpPr>
        <p:spPr>
          <a:xfrm rot="5400000">
            <a:off x="7334251" y="2152650"/>
            <a:ext cx="5410200" cy="2628900"/>
          </a:xfrm>
          <a:prstGeom prst="rect">
            <a:avLst/>
          </a:prstGeom>
          <a:noFill/>
          <a:ln>
            <a:noFill/>
          </a:ln>
        </p:spPr>
        <p:txBody>
          <a:bodyPr anchorCtr="0" anchor="ctr" bIns="91425" lIns="45700" spcFirstLastPara="1" rIns="45700" wrap="square" tIns="91425">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4" name="Google Shape;114;p16"/>
          <p:cNvSpPr txBox="1"/>
          <p:nvPr>
            <p:ph idx="1" type="body"/>
          </p:nvPr>
        </p:nvSpPr>
        <p:spPr>
          <a:xfrm rot="5400000">
            <a:off x="2076451" y="-323850"/>
            <a:ext cx="5410200" cy="7581900"/>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115" name="Google Shape;115;p16"/>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6" name="Google Shape;116;p16"/>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6"/>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118" name="Google Shape;118;p16"/>
          <p:cNvCxnSpPr/>
          <p:nvPr/>
        </p:nvCxnSpPr>
        <p:spPr>
          <a:xfrm rot="10800000">
            <a:off x="10058400" y="59263"/>
            <a:ext cx="0" cy="914400"/>
          </a:xfrm>
          <a:prstGeom prst="straightConnector1">
            <a:avLst/>
          </a:prstGeom>
          <a:noFill/>
          <a:ln cap="flat" cmpd="sng" w="19050">
            <a:solidFill>
              <a:schemeClr val="accent1"/>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28" name="Shape 28"/>
        <p:cNvGrpSpPr/>
        <p:nvPr/>
      </p:nvGrpSpPr>
      <p:grpSpPr>
        <a:xfrm>
          <a:off x="0" y="0"/>
          <a:ext cx="0" cy="0"/>
          <a:chOff x="0" y="0"/>
          <a:chExt cx="0" cy="0"/>
        </a:xfrm>
      </p:grpSpPr>
      <p:sp>
        <p:nvSpPr>
          <p:cNvPr id="29" name="Google Shape;29;p4"/>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rgbClr val="D24726"/>
              </a:buClr>
              <a:buSzPts val="3600"/>
              <a:buFont typeface="Quattrocento Sans"/>
              <a:buNone/>
              <a:defRPr sz="3600">
                <a:solidFill>
                  <a:srgbClr val="D24726"/>
                </a:solidFill>
                <a:latin typeface="Quattrocento Sans"/>
                <a:ea typeface="Quattrocento Sans"/>
                <a:cs typeface="Quattrocento Sans"/>
                <a:sym typeface="Quattrocento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 name="Google Shape;30;p4"/>
          <p:cNvSpPr txBox="1"/>
          <p:nvPr>
            <p:ph idx="1" type="body"/>
          </p:nvPr>
        </p:nvSpPr>
        <p:spPr>
          <a:xfrm>
            <a:off x="838200" y="1625936"/>
            <a:ext cx="10515600" cy="4351338"/>
          </a:xfrm>
          <a:prstGeom prst="rect">
            <a:avLst/>
          </a:prstGeom>
          <a:noFill/>
          <a:ln>
            <a:noFill/>
          </a:ln>
        </p:spPr>
        <p:txBody>
          <a:bodyPr anchorCtr="0" anchor="t" bIns="45700" lIns="91425" spcFirstLastPara="1" rIns="91425" wrap="square" tIns="45700">
            <a:normAutofit/>
          </a:bodyPr>
          <a:lstStyle>
            <a:lvl1pPr indent="-317500" lvl="0" marL="457200" algn="l">
              <a:lnSpc>
                <a:spcPct val="90000"/>
              </a:lnSpc>
              <a:spcBef>
                <a:spcPts val="1000"/>
              </a:spcBef>
              <a:spcAft>
                <a:spcPts val="0"/>
              </a:spcAft>
              <a:buClr>
                <a:srgbClr val="595959"/>
              </a:buClr>
              <a:buSzPts val="1400"/>
              <a:buChar char="•"/>
              <a:defRPr sz="1400">
                <a:solidFill>
                  <a:srgbClr val="595959"/>
                </a:solidFill>
                <a:latin typeface="Quattrocento Sans"/>
                <a:ea typeface="Quattrocento Sans"/>
                <a:cs typeface="Quattrocento Sans"/>
                <a:sym typeface="Quattrocento Sans"/>
              </a:defRPr>
            </a:lvl1pPr>
            <a:lvl2pPr indent="-304800" lvl="1" marL="9144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2pPr>
            <a:lvl3pPr indent="-304800" lvl="2" marL="13716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3pPr>
            <a:lvl4pPr indent="-304800" lvl="3" marL="18288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4pPr>
            <a:lvl5pPr indent="-304800" lvl="4" marL="2286000" algn="l">
              <a:lnSpc>
                <a:spcPct val="90000"/>
              </a:lnSpc>
              <a:spcBef>
                <a:spcPts val="500"/>
              </a:spcBef>
              <a:spcAft>
                <a:spcPts val="0"/>
              </a:spcAft>
              <a:buClr>
                <a:srgbClr val="595959"/>
              </a:buClr>
              <a:buSzPts val="1200"/>
              <a:buChar char="•"/>
              <a:defRPr sz="1200">
                <a:solidFill>
                  <a:srgbClr val="595959"/>
                </a:solidFill>
                <a:latin typeface="Quattrocento Sans"/>
                <a:ea typeface="Quattrocento Sans"/>
                <a:cs typeface="Quattrocento Sans"/>
                <a:sym typeface="Quattrocento Sans"/>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1" name="Google Shape;31;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cxnSp>
        <p:nvCxnSpPr>
          <p:cNvPr id="34" name="Google Shape;34;p4"/>
          <p:cNvCxnSpPr/>
          <p:nvPr/>
        </p:nvCxnSpPr>
        <p:spPr>
          <a:xfrm>
            <a:off x="952500" y="1284718"/>
            <a:ext cx="10363200" cy="0"/>
          </a:xfrm>
          <a:prstGeom prst="straightConnector1">
            <a:avLst/>
          </a:prstGeom>
          <a:noFill/>
          <a:ln cap="flat" cmpd="sng" w="12700">
            <a:solidFill>
              <a:schemeClr val="dk1"/>
            </a:solidFill>
            <a:prstDash val="solid"/>
            <a:miter lim="800000"/>
            <a:headEnd len="sm" w="sm" type="none"/>
            <a:tailEnd len="sm" w="sm"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howMasterSp="0" type="title">
  <p:cSld name="TITLE">
    <p:spTree>
      <p:nvGrpSpPr>
        <p:cNvPr id="42" name="Shape 42"/>
        <p:cNvGrpSpPr/>
        <p:nvPr/>
      </p:nvGrpSpPr>
      <p:grpSpPr>
        <a:xfrm>
          <a:off x="0" y="0"/>
          <a:ext cx="0" cy="0"/>
          <a:chOff x="0" y="0"/>
          <a:chExt cx="0" cy="0"/>
        </a:xfrm>
      </p:grpSpPr>
      <p:sp>
        <p:nvSpPr>
          <p:cNvPr id="43" name="Google Shape;43;p6"/>
          <p:cNvSpPr/>
          <p:nvPr/>
        </p:nvSpPr>
        <p:spPr>
          <a:xfrm>
            <a:off x="0" y="0"/>
            <a:ext cx="12192000" cy="4572001"/>
          </a:xfrm>
          <a:prstGeom prst="rect">
            <a:avLst/>
          </a:prstGeom>
          <a:solidFill>
            <a:srgbClr val="1482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a:off x="-1" y="0"/>
            <a:ext cx="12192000" cy="4572001"/>
          </a:xfrm>
          <a:custGeom>
            <a:rect b="b" l="l" r="r" t="t"/>
            <a:pathLst>
              <a:path extrusionOk="0" h="4572001" w="12192000">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6"/>
          <p:cNvSpPr txBox="1"/>
          <p:nvPr>
            <p:ph type="ctrTitle"/>
          </p:nvPr>
        </p:nvSpPr>
        <p:spPr>
          <a:xfrm>
            <a:off x="457200" y="4960137"/>
            <a:ext cx="7772400" cy="1463040"/>
          </a:xfrm>
          <a:prstGeom prst="rect">
            <a:avLst/>
          </a:prstGeom>
          <a:noFill/>
          <a:ln>
            <a:noFill/>
          </a:ln>
        </p:spPr>
        <p:txBody>
          <a:bodyPr anchorCtr="0" anchor="ctr" bIns="45700" lIns="91425" spcFirstLastPara="1" rIns="91425" wrap="square" tIns="45700">
            <a:normAutofit/>
          </a:bodyPr>
          <a:lstStyle>
            <a:lvl1pPr lvl="0" algn="r">
              <a:lnSpc>
                <a:spcPct val="80000"/>
              </a:lnSpc>
              <a:spcBef>
                <a:spcPts val="0"/>
              </a:spcBef>
              <a:spcAft>
                <a:spcPts val="0"/>
              </a:spcAft>
              <a:buClr>
                <a:srgbClr val="0C0C0C"/>
              </a:buClr>
              <a:buSzPts val="5000"/>
              <a:buFont typeface="Twentieth Century"/>
              <a:buNone/>
              <a:defRPr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6"/>
          <p:cNvSpPr txBox="1"/>
          <p:nvPr>
            <p:ph idx="1" type="subTitle"/>
          </p:nvPr>
        </p:nvSpPr>
        <p:spPr>
          <a:xfrm>
            <a:off x="8610600" y="4960137"/>
            <a:ext cx="3200400" cy="1463040"/>
          </a:xfrm>
          <a:prstGeom prst="rect">
            <a:avLst/>
          </a:prstGeom>
          <a:noFill/>
          <a:ln>
            <a:noFill/>
          </a:ln>
        </p:spPr>
        <p:txBody>
          <a:bodyPr anchorCtr="0" anchor="ctr" bIns="45700" lIns="91425" spcFirstLastPara="1" rIns="91425" wrap="square" tIns="45700">
            <a:normAutofit/>
          </a:bodyPr>
          <a:lstStyle>
            <a:lvl1pPr lvl="0" algn="l">
              <a:lnSpc>
                <a:spcPct val="100000"/>
              </a:lnSpc>
              <a:spcBef>
                <a:spcPts val="0"/>
              </a:spcBef>
              <a:spcAft>
                <a:spcPts val="0"/>
              </a:spcAft>
              <a:buSzPts val="1800"/>
              <a:buNone/>
              <a:defRPr sz="1800">
                <a:solidFill>
                  <a:srgbClr val="0C0C0C"/>
                </a:solidFill>
              </a:defRPr>
            </a:lvl1pPr>
            <a:lvl2pPr lvl="1" algn="ctr">
              <a:lnSpc>
                <a:spcPct val="90000"/>
              </a:lnSpc>
              <a:spcBef>
                <a:spcPts val="200"/>
              </a:spcBef>
              <a:spcAft>
                <a:spcPts val="0"/>
              </a:spcAft>
              <a:buSzPts val="1800"/>
              <a:buNone/>
              <a:defRPr sz="1800"/>
            </a:lvl2pPr>
            <a:lvl3pPr lvl="2" algn="ctr">
              <a:lnSpc>
                <a:spcPct val="90000"/>
              </a:lnSpc>
              <a:spcBef>
                <a:spcPts val="400"/>
              </a:spcBef>
              <a:spcAft>
                <a:spcPts val="0"/>
              </a:spcAft>
              <a:buSzPts val="1800"/>
              <a:buNone/>
              <a:defRPr sz="1800"/>
            </a:lvl3pPr>
            <a:lvl4pPr lvl="3" algn="ctr">
              <a:lnSpc>
                <a:spcPct val="90000"/>
              </a:lnSpc>
              <a:spcBef>
                <a:spcPts val="400"/>
              </a:spcBef>
              <a:spcAft>
                <a:spcPts val="0"/>
              </a:spcAft>
              <a:buSzPts val="1800"/>
              <a:buNone/>
              <a:defRPr sz="1800"/>
            </a:lvl4pPr>
            <a:lvl5pPr lvl="4" algn="ctr">
              <a:lnSpc>
                <a:spcPct val="90000"/>
              </a:lnSpc>
              <a:spcBef>
                <a:spcPts val="400"/>
              </a:spcBef>
              <a:spcAft>
                <a:spcPts val="0"/>
              </a:spcAft>
              <a:buSzPts val="1800"/>
              <a:buNone/>
              <a:defRPr sz="1800"/>
            </a:lvl5pPr>
            <a:lvl6pPr lvl="5" algn="ctr">
              <a:lnSpc>
                <a:spcPct val="90000"/>
              </a:lnSpc>
              <a:spcBef>
                <a:spcPts val="400"/>
              </a:spcBef>
              <a:spcAft>
                <a:spcPts val="0"/>
              </a:spcAft>
              <a:buSzPts val="1800"/>
              <a:buNone/>
              <a:defRPr sz="1800"/>
            </a:lvl6pPr>
            <a:lvl7pPr lvl="6" algn="ctr">
              <a:lnSpc>
                <a:spcPct val="90000"/>
              </a:lnSpc>
              <a:spcBef>
                <a:spcPts val="400"/>
              </a:spcBef>
              <a:spcAft>
                <a:spcPts val="0"/>
              </a:spcAft>
              <a:buSzPts val="1800"/>
              <a:buNone/>
              <a:defRPr sz="1800"/>
            </a:lvl7pPr>
            <a:lvl8pPr lvl="7" algn="ctr">
              <a:lnSpc>
                <a:spcPct val="90000"/>
              </a:lnSpc>
              <a:spcBef>
                <a:spcPts val="400"/>
              </a:spcBef>
              <a:spcAft>
                <a:spcPts val="0"/>
              </a:spcAft>
              <a:buSzPts val="1800"/>
              <a:buNone/>
              <a:defRPr sz="1800"/>
            </a:lvl8pPr>
            <a:lvl9pPr lvl="8" algn="ctr">
              <a:lnSpc>
                <a:spcPct val="90000"/>
              </a:lnSpc>
              <a:spcBef>
                <a:spcPts val="400"/>
              </a:spcBef>
              <a:spcAft>
                <a:spcPts val="400"/>
              </a:spcAft>
              <a:buSzPts val="1800"/>
              <a:buNone/>
              <a:defRPr sz="1800"/>
            </a:lvl9pPr>
          </a:lstStyle>
          <a:p/>
        </p:txBody>
      </p:sp>
      <p:sp>
        <p:nvSpPr>
          <p:cNvPr id="47" name="Google Shape;47;p6"/>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6"/>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50" name="Google Shape;50;p6"/>
          <p:cNvCxnSpPr/>
          <p:nvPr/>
        </p:nvCxnSpPr>
        <p:spPr>
          <a:xfrm rot="10800000">
            <a:off x="8386843" y="5264106"/>
            <a:ext cx="0" cy="914400"/>
          </a:xfrm>
          <a:prstGeom prst="straightConnector1">
            <a:avLst/>
          </a:prstGeom>
          <a:noFill/>
          <a:ln cap="flat" cmpd="sng" w="19050">
            <a:solidFill>
              <a:srgbClr val="1482AB"/>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1" name="Shape 51"/>
        <p:cNvGrpSpPr/>
        <p:nvPr/>
      </p:nvGrpSpPr>
      <p:grpSpPr>
        <a:xfrm>
          <a:off x="0" y="0"/>
          <a:ext cx="0" cy="0"/>
          <a:chOff x="0" y="0"/>
          <a:chExt cx="0" cy="0"/>
        </a:xfrm>
      </p:grpSpPr>
      <p:sp>
        <p:nvSpPr>
          <p:cNvPr id="52" name="Google Shape;52;p7"/>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 name="Google Shape;53;p7"/>
          <p:cNvSpPr txBox="1"/>
          <p:nvPr>
            <p:ph idx="1" type="body"/>
          </p:nvPr>
        </p:nvSpPr>
        <p:spPr>
          <a:xfrm>
            <a:off x="1024128" y="2286000"/>
            <a:ext cx="9720073" cy="4023360"/>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54" name="Google Shape;54;p7"/>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7"/>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showMasterSp="0" type="secHead">
  <p:cSld name="SECTION_HEADER">
    <p:spTree>
      <p:nvGrpSpPr>
        <p:cNvPr id="57" name="Shape 57"/>
        <p:cNvGrpSpPr/>
        <p:nvPr/>
      </p:nvGrpSpPr>
      <p:grpSpPr>
        <a:xfrm>
          <a:off x="0" y="0"/>
          <a:ext cx="0" cy="0"/>
          <a:chOff x="0" y="0"/>
          <a:chExt cx="0" cy="0"/>
        </a:xfrm>
      </p:grpSpPr>
      <p:sp>
        <p:nvSpPr>
          <p:cNvPr id="58" name="Google Shape;58;p8"/>
          <p:cNvSpPr/>
          <p:nvPr/>
        </p:nvSpPr>
        <p:spPr>
          <a:xfrm>
            <a:off x="0" y="0"/>
            <a:ext cx="12192000" cy="4572001"/>
          </a:xfrm>
          <a:prstGeom prst="rect">
            <a:avLst/>
          </a:prstGeom>
          <a:solidFill>
            <a:srgbClr val="1D9A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8"/>
          <p:cNvSpPr/>
          <p:nvPr/>
        </p:nvSpPr>
        <p:spPr>
          <a:xfrm>
            <a:off x="-1" y="0"/>
            <a:ext cx="12192000" cy="4572001"/>
          </a:xfrm>
          <a:custGeom>
            <a:rect b="b" l="l" r="r" t="t"/>
            <a:pathLst>
              <a:path extrusionOk="0" h="4572001" w="12192000">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8"/>
          <p:cNvSpPr txBox="1"/>
          <p:nvPr>
            <p:ph type="title"/>
          </p:nvPr>
        </p:nvSpPr>
        <p:spPr>
          <a:xfrm>
            <a:off x="457200" y="4960137"/>
            <a:ext cx="7772400" cy="1463040"/>
          </a:xfrm>
          <a:prstGeom prst="rect">
            <a:avLst/>
          </a:prstGeom>
          <a:noFill/>
          <a:ln>
            <a:noFill/>
          </a:ln>
        </p:spPr>
        <p:txBody>
          <a:bodyPr anchorCtr="0" anchor="ctr" bIns="45700" lIns="91425" spcFirstLastPara="1" rIns="91425" wrap="square" tIns="45700">
            <a:normAutofit/>
          </a:bodyPr>
          <a:lstStyle>
            <a:lvl1pPr lvl="0" algn="r">
              <a:lnSpc>
                <a:spcPct val="80000"/>
              </a:lnSpc>
              <a:spcBef>
                <a:spcPts val="0"/>
              </a:spcBef>
              <a:spcAft>
                <a:spcPts val="0"/>
              </a:spcAft>
              <a:buClr>
                <a:srgbClr val="0C0C0C"/>
              </a:buClr>
              <a:buSzPts val="5000"/>
              <a:buFont typeface="Twentieth Century"/>
              <a:buNone/>
              <a:defRPr b="0" sz="5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1" name="Google Shape;61;p8"/>
          <p:cNvSpPr txBox="1"/>
          <p:nvPr>
            <p:ph idx="1" type="body"/>
          </p:nvPr>
        </p:nvSpPr>
        <p:spPr>
          <a:xfrm>
            <a:off x="8610600" y="4960137"/>
            <a:ext cx="3200400" cy="1463040"/>
          </a:xfrm>
          <a:prstGeom prst="rect">
            <a:avLst/>
          </a:prstGeom>
          <a:noFill/>
          <a:ln>
            <a:noFill/>
          </a:ln>
        </p:spPr>
        <p:txBody>
          <a:bodyPr anchorCtr="0" anchor="ctr" bIns="45700" lIns="91425" spcFirstLastPara="1" rIns="91425" wrap="square" tIns="45700">
            <a:normAutofit/>
          </a:bodyPr>
          <a:lstStyle>
            <a:lvl1pPr indent="-228600" lvl="0" marL="457200" algn="l">
              <a:lnSpc>
                <a:spcPct val="100000"/>
              </a:lnSpc>
              <a:spcBef>
                <a:spcPts val="0"/>
              </a:spcBef>
              <a:spcAft>
                <a:spcPts val="0"/>
              </a:spcAft>
              <a:buSzPts val="1800"/>
              <a:buNone/>
              <a:defRPr sz="1800">
                <a:solidFill>
                  <a:srgbClr val="0C0C0C"/>
                </a:solidFill>
              </a:defRPr>
            </a:lvl1pPr>
            <a:lvl2pPr indent="-228600" lvl="1" marL="914400" algn="l">
              <a:lnSpc>
                <a:spcPct val="90000"/>
              </a:lnSpc>
              <a:spcBef>
                <a:spcPts val="200"/>
              </a:spcBef>
              <a:spcAft>
                <a:spcPts val="0"/>
              </a:spcAft>
              <a:buSzPts val="1800"/>
              <a:buNone/>
              <a:defRPr sz="1800">
                <a:solidFill>
                  <a:srgbClr val="888888"/>
                </a:solidFill>
              </a:defRPr>
            </a:lvl2pPr>
            <a:lvl3pPr indent="-228600" lvl="2" marL="1371600" algn="l">
              <a:lnSpc>
                <a:spcPct val="90000"/>
              </a:lnSpc>
              <a:spcBef>
                <a:spcPts val="400"/>
              </a:spcBef>
              <a:spcAft>
                <a:spcPts val="0"/>
              </a:spcAft>
              <a:buSzPts val="1600"/>
              <a:buNone/>
              <a:defRPr sz="1600">
                <a:solidFill>
                  <a:srgbClr val="888888"/>
                </a:solidFill>
              </a:defRPr>
            </a:lvl3pPr>
            <a:lvl4pPr indent="-228600" lvl="3" marL="1828800" algn="l">
              <a:lnSpc>
                <a:spcPct val="90000"/>
              </a:lnSpc>
              <a:spcBef>
                <a:spcPts val="400"/>
              </a:spcBef>
              <a:spcAft>
                <a:spcPts val="0"/>
              </a:spcAft>
              <a:buSzPts val="1400"/>
              <a:buNone/>
              <a:defRPr sz="1400">
                <a:solidFill>
                  <a:srgbClr val="888888"/>
                </a:solidFill>
              </a:defRPr>
            </a:lvl4pPr>
            <a:lvl5pPr indent="-228600" lvl="4" marL="2286000" algn="l">
              <a:lnSpc>
                <a:spcPct val="90000"/>
              </a:lnSpc>
              <a:spcBef>
                <a:spcPts val="400"/>
              </a:spcBef>
              <a:spcAft>
                <a:spcPts val="0"/>
              </a:spcAft>
              <a:buSzPts val="1400"/>
              <a:buNone/>
              <a:defRPr sz="1400">
                <a:solidFill>
                  <a:srgbClr val="888888"/>
                </a:solidFill>
              </a:defRPr>
            </a:lvl5pPr>
            <a:lvl6pPr indent="-228600" lvl="5" marL="2743200" algn="l">
              <a:lnSpc>
                <a:spcPct val="90000"/>
              </a:lnSpc>
              <a:spcBef>
                <a:spcPts val="400"/>
              </a:spcBef>
              <a:spcAft>
                <a:spcPts val="0"/>
              </a:spcAft>
              <a:buSzPts val="1400"/>
              <a:buNone/>
              <a:defRPr sz="1400">
                <a:solidFill>
                  <a:srgbClr val="888888"/>
                </a:solidFill>
              </a:defRPr>
            </a:lvl6pPr>
            <a:lvl7pPr indent="-228600" lvl="6" marL="3200400" algn="l">
              <a:lnSpc>
                <a:spcPct val="90000"/>
              </a:lnSpc>
              <a:spcBef>
                <a:spcPts val="400"/>
              </a:spcBef>
              <a:spcAft>
                <a:spcPts val="0"/>
              </a:spcAft>
              <a:buSzPts val="1400"/>
              <a:buNone/>
              <a:defRPr sz="1400">
                <a:solidFill>
                  <a:srgbClr val="888888"/>
                </a:solidFill>
              </a:defRPr>
            </a:lvl7pPr>
            <a:lvl8pPr indent="-228600" lvl="7" marL="3657600" algn="l">
              <a:lnSpc>
                <a:spcPct val="90000"/>
              </a:lnSpc>
              <a:spcBef>
                <a:spcPts val="400"/>
              </a:spcBef>
              <a:spcAft>
                <a:spcPts val="0"/>
              </a:spcAft>
              <a:buSzPts val="1400"/>
              <a:buNone/>
              <a:defRPr sz="1400">
                <a:solidFill>
                  <a:srgbClr val="888888"/>
                </a:solidFill>
              </a:defRPr>
            </a:lvl8pPr>
            <a:lvl9pPr indent="-228600" lvl="8" marL="4114800" algn="l">
              <a:lnSpc>
                <a:spcPct val="90000"/>
              </a:lnSpc>
              <a:spcBef>
                <a:spcPts val="400"/>
              </a:spcBef>
              <a:spcAft>
                <a:spcPts val="400"/>
              </a:spcAft>
              <a:buSzPts val="1400"/>
              <a:buNone/>
              <a:defRPr sz="1400">
                <a:solidFill>
                  <a:srgbClr val="888888"/>
                </a:solidFill>
              </a:defRPr>
            </a:lvl9pPr>
          </a:lstStyle>
          <a:p/>
        </p:txBody>
      </p:sp>
      <p:sp>
        <p:nvSpPr>
          <p:cNvPr id="62" name="Google Shape;62;p8"/>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8"/>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8"/>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cxnSp>
        <p:nvCxnSpPr>
          <p:cNvPr id="65" name="Google Shape;65;p8"/>
          <p:cNvCxnSpPr/>
          <p:nvPr/>
        </p:nvCxnSpPr>
        <p:spPr>
          <a:xfrm rot="10800000">
            <a:off x="8386843" y="5264106"/>
            <a:ext cx="0" cy="914400"/>
          </a:xfrm>
          <a:prstGeom prst="straightConnector1">
            <a:avLst/>
          </a:prstGeom>
          <a:noFill/>
          <a:ln cap="flat" cmpd="sng" w="19050">
            <a:solidFill>
              <a:srgbClr val="1482AB"/>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66" name="Shape 66"/>
        <p:cNvGrpSpPr/>
        <p:nvPr/>
      </p:nvGrpSpPr>
      <p:grpSpPr>
        <a:xfrm>
          <a:off x="0" y="0"/>
          <a:ext cx="0" cy="0"/>
          <a:chOff x="0" y="0"/>
          <a:chExt cx="0" cy="0"/>
        </a:xfrm>
      </p:grpSpPr>
      <p:sp>
        <p:nvSpPr>
          <p:cNvPr id="67" name="Google Shape;67;p9"/>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8" name="Google Shape;68;p9"/>
          <p:cNvSpPr txBox="1"/>
          <p:nvPr>
            <p:ph idx="1" type="body"/>
          </p:nvPr>
        </p:nvSpPr>
        <p:spPr>
          <a:xfrm>
            <a:off x="1024127" y="2286000"/>
            <a:ext cx="4754880" cy="4023360"/>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69" name="Google Shape;69;p9"/>
          <p:cNvSpPr txBox="1"/>
          <p:nvPr>
            <p:ph idx="2" type="body"/>
          </p:nvPr>
        </p:nvSpPr>
        <p:spPr>
          <a:xfrm>
            <a:off x="5989320" y="2286000"/>
            <a:ext cx="4754880" cy="4023360"/>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0" name="Google Shape;70;p9"/>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9"/>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9"/>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73" name="Shape 73"/>
        <p:cNvGrpSpPr/>
        <p:nvPr/>
      </p:nvGrpSpPr>
      <p:grpSpPr>
        <a:xfrm>
          <a:off x="0" y="0"/>
          <a:ext cx="0" cy="0"/>
          <a:chOff x="0" y="0"/>
          <a:chExt cx="0" cy="0"/>
        </a:xfrm>
      </p:grpSpPr>
      <p:sp>
        <p:nvSpPr>
          <p:cNvPr id="74" name="Google Shape;74;p10"/>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0"/>
          <p:cNvSpPr txBox="1"/>
          <p:nvPr>
            <p:ph idx="1" type="body"/>
          </p:nvPr>
        </p:nvSpPr>
        <p:spPr>
          <a:xfrm>
            <a:off x="1024128" y="2179636"/>
            <a:ext cx="4754880" cy="822960"/>
          </a:xfrm>
          <a:prstGeom prst="rect">
            <a:avLst/>
          </a:prstGeom>
          <a:noFill/>
          <a:ln>
            <a:noFill/>
          </a:ln>
        </p:spPr>
        <p:txBody>
          <a:bodyPr anchorCtr="0" anchor="ctr" bIns="45700" lIns="137150" spcFirstLastPara="1" rIns="137150" wrap="square" tIns="45700">
            <a:normAutofit/>
          </a:bodyPr>
          <a:lstStyle>
            <a:lvl1pPr indent="-228600" lvl="0" marL="457200" algn="l">
              <a:lnSpc>
                <a:spcPct val="90000"/>
              </a:lnSpc>
              <a:spcBef>
                <a:spcPts val="0"/>
              </a:spcBef>
              <a:spcAft>
                <a:spcPts val="0"/>
              </a:spcAft>
              <a:buSzPts val="2300"/>
              <a:buNone/>
              <a:defRPr b="0" sz="2300" cap="none">
                <a:solidFill>
                  <a:schemeClr val="accent1"/>
                </a:solidFill>
                <a:latin typeface="Twentieth Century"/>
                <a:ea typeface="Twentieth Century"/>
                <a:cs typeface="Twentieth Century"/>
                <a:sym typeface="Twentieth Century"/>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76" name="Google Shape;76;p10"/>
          <p:cNvSpPr txBox="1"/>
          <p:nvPr>
            <p:ph idx="2" type="body"/>
          </p:nvPr>
        </p:nvSpPr>
        <p:spPr>
          <a:xfrm>
            <a:off x="1024128" y="2967788"/>
            <a:ext cx="4754880" cy="3341572"/>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7" name="Google Shape;77;p10"/>
          <p:cNvSpPr txBox="1"/>
          <p:nvPr>
            <p:ph idx="3" type="body"/>
          </p:nvPr>
        </p:nvSpPr>
        <p:spPr>
          <a:xfrm>
            <a:off x="5990888" y="2179636"/>
            <a:ext cx="4754880" cy="822960"/>
          </a:xfrm>
          <a:prstGeom prst="rect">
            <a:avLst/>
          </a:prstGeom>
          <a:noFill/>
          <a:ln>
            <a:noFill/>
          </a:ln>
        </p:spPr>
        <p:txBody>
          <a:bodyPr anchorCtr="0" anchor="ctr" bIns="45700" lIns="137150" spcFirstLastPara="1" rIns="137150" wrap="square" tIns="45700">
            <a:normAutofit/>
          </a:bodyPr>
          <a:lstStyle>
            <a:lvl1pPr indent="-228600" lvl="0" marL="457200" algn="l">
              <a:lnSpc>
                <a:spcPct val="90000"/>
              </a:lnSpc>
              <a:spcBef>
                <a:spcPts val="0"/>
              </a:spcBef>
              <a:spcAft>
                <a:spcPts val="0"/>
              </a:spcAft>
              <a:buSzPts val="2300"/>
              <a:buNone/>
              <a:defRPr b="0" sz="2300" cap="none">
                <a:solidFill>
                  <a:schemeClr val="accent1"/>
                </a:solidFill>
                <a:latin typeface="Twentieth Century"/>
                <a:ea typeface="Twentieth Century"/>
                <a:cs typeface="Twentieth Century"/>
                <a:sym typeface="Twentieth Century"/>
              </a:defRPr>
            </a:lvl1pPr>
            <a:lvl2pPr indent="-228600" lvl="1" marL="914400" algn="l">
              <a:lnSpc>
                <a:spcPct val="90000"/>
              </a:lnSpc>
              <a:spcBef>
                <a:spcPts val="200"/>
              </a:spcBef>
              <a:spcAft>
                <a:spcPts val="0"/>
              </a:spcAft>
              <a:buSzPts val="2000"/>
              <a:buNone/>
              <a:defRPr b="1" sz="2000"/>
            </a:lvl2pPr>
            <a:lvl3pPr indent="-228600" lvl="2" marL="1371600" algn="l">
              <a:lnSpc>
                <a:spcPct val="90000"/>
              </a:lnSpc>
              <a:spcBef>
                <a:spcPts val="400"/>
              </a:spcBef>
              <a:spcAft>
                <a:spcPts val="0"/>
              </a:spcAft>
              <a:buSzPts val="1800"/>
              <a:buNone/>
              <a:defRPr b="1" sz="1800"/>
            </a:lvl3pPr>
            <a:lvl4pPr indent="-228600" lvl="3" marL="1828800" algn="l">
              <a:lnSpc>
                <a:spcPct val="90000"/>
              </a:lnSpc>
              <a:spcBef>
                <a:spcPts val="400"/>
              </a:spcBef>
              <a:spcAft>
                <a:spcPts val="0"/>
              </a:spcAft>
              <a:buSzPts val="1600"/>
              <a:buNone/>
              <a:defRPr b="1" sz="1600"/>
            </a:lvl4pPr>
            <a:lvl5pPr indent="-228600" lvl="4" marL="2286000" algn="l">
              <a:lnSpc>
                <a:spcPct val="90000"/>
              </a:lnSpc>
              <a:spcBef>
                <a:spcPts val="400"/>
              </a:spcBef>
              <a:spcAft>
                <a:spcPts val="0"/>
              </a:spcAft>
              <a:buSzPts val="1600"/>
              <a:buNone/>
              <a:defRPr b="1" sz="1600"/>
            </a:lvl5pPr>
            <a:lvl6pPr indent="-228600" lvl="5" marL="2743200" algn="l">
              <a:lnSpc>
                <a:spcPct val="90000"/>
              </a:lnSpc>
              <a:spcBef>
                <a:spcPts val="400"/>
              </a:spcBef>
              <a:spcAft>
                <a:spcPts val="0"/>
              </a:spcAft>
              <a:buSzPts val="1600"/>
              <a:buNone/>
              <a:defRPr b="1" sz="1600"/>
            </a:lvl6pPr>
            <a:lvl7pPr indent="-228600" lvl="6" marL="3200400" algn="l">
              <a:lnSpc>
                <a:spcPct val="90000"/>
              </a:lnSpc>
              <a:spcBef>
                <a:spcPts val="400"/>
              </a:spcBef>
              <a:spcAft>
                <a:spcPts val="0"/>
              </a:spcAft>
              <a:buSzPts val="1600"/>
              <a:buNone/>
              <a:defRPr b="1" sz="1600"/>
            </a:lvl7pPr>
            <a:lvl8pPr indent="-228600" lvl="7" marL="3657600" algn="l">
              <a:lnSpc>
                <a:spcPct val="90000"/>
              </a:lnSpc>
              <a:spcBef>
                <a:spcPts val="400"/>
              </a:spcBef>
              <a:spcAft>
                <a:spcPts val="0"/>
              </a:spcAft>
              <a:buSzPts val="1600"/>
              <a:buNone/>
              <a:defRPr b="1" sz="1600"/>
            </a:lvl8pPr>
            <a:lvl9pPr indent="-228600" lvl="8" marL="4114800" algn="l">
              <a:lnSpc>
                <a:spcPct val="90000"/>
              </a:lnSpc>
              <a:spcBef>
                <a:spcPts val="400"/>
              </a:spcBef>
              <a:spcAft>
                <a:spcPts val="400"/>
              </a:spcAft>
              <a:buSzPts val="1600"/>
              <a:buNone/>
              <a:defRPr b="1" sz="1600"/>
            </a:lvl9pPr>
          </a:lstStyle>
          <a:p/>
        </p:txBody>
      </p:sp>
      <p:sp>
        <p:nvSpPr>
          <p:cNvPr id="78" name="Google Shape;78;p10"/>
          <p:cNvSpPr txBox="1"/>
          <p:nvPr>
            <p:ph idx="4" type="body"/>
          </p:nvPr>
        </p:nvSpPr>
        <p:spPr>
          <a:xfrm>
            <a:off x="5990888" y="2967788"/>
            <a:ext cx="4754880" cy="3341572"/>
          </a:xfrm>
          <a:prstGeom prst="rect">
            <a:avLst/>
          </a:prstGeom>
          <a:noFill/>
          <a:ln>
            <a:noFill/>
          </a:ln>
        </p:spPr>
        <p:txBody>
          <a:bodyPr anchorCtr="0" anchor="t" bIns="45700" lIns="45700" spcFirstLastPara="1" rIns="45700" wrap="square" tIns="45700">
            <a:normAutofit/>
          </a:bodyPr>
          <a:lstStyle>
            <a:lvl1pPr indent="-342900" lvl="0" marL="457200" algn="l">
              <a:lnSpc>
                <a:spcPct val="90000"/>
              </a:lnSpc>
              <a:spcBef>
                <a:spcPts val="1200"/>
              </a:spcBef>
              <a:spcAft>
                <a:spcPts val="0"/>
              </a:spcAft>
              <a:buSzPts val="1800"/>
              <a:buChar char=" "/>
              <a:defRPr/>
            </a:lvl1pPr>
            <a:lvl2pPr indent="-342900" lvl="1" marL="914400" algn="l">
              <a:lnSpc>
                <a:spcPct val="90000"/>
              </a:lnSpc>
              <a:spcBef>
                <a:spcPts val="200"/>
              </a:spcBef>
              <a:spcAft>
                <a:spcPts val="0"/>
              </a:spcAft>
              <a:buSzPts val="1800"/>
              <a:buChar char="🢝"/>
              <a:defRPr/>
            </a:lvl2pPr>
            <a:lvl3pPr indent="-342900" lvl="2" marL="1371600" algn="l">
              <a:lnSpc>
                <a:spcPct val="90000"/>
              </a:lnSpc>
              <a:spcBef>
                <a:spcPts val="400"/>
              </a:spcBef>
              <a:spcAft>
                <a:spcPts val="0"/>
              </a:spcAft>
              <a:buSzPts val="1800"/>
              <a:buChar char="🢝"/>
              <a:defRPr/>
            </a:lvl3pPr>
            <a:lvl4pPr indent="-342900" lvl="3" marL="1828800" algn="l">
              <a:lnSpc>
                <a:spcPct val="90000"/>
              </a:lnSpc>
              <a:spcBef>
                <a:spcPts val="400"/>
              </a:spcBef>
              <a:spcAft>
                <a:spcPts val="0"/>
              </a:spcAft>
              <a:buSzPts val="1800"/>
              <a:buChar char="🢝"/>
              <a:defRPr/>
            </a:lvl4pPr>
            <a:lvl5pPr indent="-342900" lvl="4" marL="2286000" algn="l">
              <a:lnSpc>
                <a:spcPct val="90000"/>
              </a:lnSpc>
              <a:spcBef>
                <a:spcPts val="400"/>
              </a:spcBef>
              <a:spcAft>
                <a:spcPts val="0"/>
              </a:spcAft>
              <a:buSzPts val="1800"/>
              <a:buChar char="🢝"/>
              <a:defRPr/>
            </a:lvl5pPr>
            <a:lvl6pPr indent="-342900" lvl="5" marL="2743200" algn="l">
              <a:lnSpc>
                <a:spcPct val="90000"/>
              </a:lnSpc>
              <a:spcBef>
                <a:spcPts val="400"/>
              </a:spcBef>
              <a:spcAft>
                <a:spcPts val="0"/>
              </a:spcAft>
              <a:buSzPts val="1800"/>
              <a:buChar char="🢝"/>
              <a:defRPr/>
            </a:lvl6pPr>
            <a:lvl7pPr indent="-342900" lvl="6" marL="3200400" algn="l">
              <a:lnSpc>
                <a:spcPct val="90000"/>
              </a:lnSpc>
              <a:spcBef>
                <a:spcPts val="400"/>
              </a:spcBef>
              <a:spcAft>
                <a:spcPts val="0"/>
              </a:spcAft>
              <a:buSzPts val="1800"/>
              <a:buChar char="🢝"/>
              <a:defRPr/>
            </a:lvl7pPr>
            <a:lvl8pPr indent="-342900" lvl="7" marL="3657600" algn="l">
              <a:lnSpc>
                <a:spcPct val="90000"/>
              </a:lnSpc>
              <a:spcBef>
                <a:spcPts val="400"/>
              </a:spcBef>
              <a:spcAft>
                <a:spcPts val="0"/>
              </a:spcAft>
              <a:buSzPts val="1800"/>
              <a:buChar char="🢝"/>
              <a:defRPr/>
            </a:lvl8pPr>
            <a:lvl9pPr indent="-342900" lvl="8" marL="4114800" algn="l">
              <a:lnSpc>
                <a:spcPct val="90000"/>
              </a:lnSpc>
              <a:spcBef>
                <a:spcPts val="400"/>
              </a:spcBef>
              <a:spcAft>
                <a:spcPts val="400"/>
              </a:spcAft>
              <a:buSzPts val="1800"/>
              <a:buChar char="🢝"/>
              <a:defRPr/>
            </a:lvl9pPr>
          </a:lstStyle>
          <a:p/>
        </p:txBody>
      </p:sp>
      <p:sp>
        <p:nvSpPr>
          <p:cNvPr id="79" name="Google Shape;79;p10"/>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0"/>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0"/>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2" name="Shape 82"/>
        <p:cNvGrpSpPr/>
        <p:nvPr/>
      </p:nvGrpSpPr>
      <p:grpSpPr>
        <a:xfrm>
          <a:off x="0" y="0"/>
          <a:ext cx="0" cy="0"/>
          <a:chOff x="0" y="0"/>
          <a:chExt cx="0" cy="0"/>
        </a:xfrm>
      </p:grpSpPr>
      <p:sp>
        <p:nvSpPr>
          <p:cNvPr id="83" name="Google Shape;83;p11"/>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algn="l">
              <a:lnSpc>
                <a:spcPct val="80000"/>
              </a:lnSpc>
              <a:spcBef>
                <a:spcPts val="0"/>
              </a:spcBef>
              <a:spcAft>
                <a:spcPts val="0"/>
              </a:spcAft>
              <a:buClr>
                <a:srgbClr val="0C0C0C"/>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11"/>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1"/>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1"/>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howMasterSp="0" type="blank">
  <p:cSld name="BLANK">
    <p:spTree>
      <p:nvGrpSpPr>
        <p:cNvPr id="87" name="Shape 87"/>
        <p:cNvGrpSpPr/>
        <p:nvPr/>
      </p:nvGrpSpPr>
      <p:grpSpPr>
        <a:xfrm>
          <a:off x="0" y="0"/>
          <a:ext cx="0" cy="0"/>
          <a:chOff x="0" y="0"/>
          <a:chExt cx="0" cy="0"/>
        </a:xfrm>
      </p:grpSpPr>
      <p:sp>
        <p:nvSpPr>
          <p:cNvPr id="88" name="Google Shape;88;p12"/>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2"/>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12"/>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algn="l">
              <a:spcBef>
                <a:spcPts val="0"/>
              </a:spcBef>
              <a:buNone/>
              <a:defRPr/>
            </a:lvl1pPr>
            <a:lvl2pPr indent="0" lvl="1" marL="0" algn="l">
              <a:spcBef>
                <a:spcPts val="0"/>
              </a:spcBef>
              <a:buNone/>
              <a:defRPr/>
            </a:lvl2pPr>
            <a:lvl3pPr indent="0" lvl="2" marL="0" algn="l">
              <a:spcBef>
                <a:spcPts val="0"/>
              </a:spcBef>
              <a:buNone/>
              <a:defRPr/>
            </a:lvl3pPr>
            <a:lvl4pPr indent="0" lvl="3" marL="0" algn="l">
              <a:spcBef>
                <a:spcPts val="0"/>
              </a:spcBef>
              <a:buNone/>
              <a:defRPr/>
            </a:lvl4pPr>
            <a:lvl5pPr indent="0" lvl="4" marL="0" algn="l">
              <a:spcBef>
                <a:spcPts val="0"/>
              </a:spcBef>
              <a:buNone/>
              <a:defRPr/>
            </a:lvl5pPr>
            <a:lvl6pPr indent="0" lvl="5" marL="0" algn="l">
              <a:spcBef>
                <a:spcPts val="0"/>
              </a:spcBef>
              <a:buNone/>
              <a:defRPr/>
            </a:lvl6pPr>
            <a:lvl7pPr indent="0" lvl="6" marL="0" algn="l">
              <a:spcBef>
                <a:spcPts val="0"/>
              </a:spcBef>
              <a:buNone/>
              <a:defRPr/>
            </a:lvl7pPr>
            <a:lvl8pPr indent="0" lvl="7" marL="0" algn="l">
              <a:spcBef>
                <a:spcPts val="0"/>
              </a:spcBef>
              <a:buNone/>
              <a:defRPr/>
            </a:lvl8pPr>
            <a:lvl9pPr indent="0" lvl="8" marL="0" algn="l">
              <a:spcBef>
                <a:spcPts val="0"/>
              </a:spcBef>
              <a:buNone/>
              <a:defRPr/>
            </a:lvl9pPr>
          </a:lstStyle>
          <a:p>
            <a:pPr indent="0" lvl="0" marL="0" rtl="0" algn="l">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4.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11" Type="http://schemas.openxmlformats.org/officeDocument/2006/relationships/slideLayout" Target="../slideLayouts/slideLayout13.xml"/><Relationship Id="rId10" Type="http://schemas.openxmlformats.org/officeDocument/2006/relationships/slideLayout" Target="../slideLayouts/slideLayout12.xml"/><Relationship Id="rId12" Type="http://schemas.openxmlformats.org/officeDocument/2006/relationships/theme" Target="../theme/theme3.xml"/><Relationship Id="rId9" Type="http://schemas.openxmlformats.org/officeDocument/2006/relationships/slideLayout" Target="../slideLayouts/slideLayout11.xml"/><Relationship Id="rId5" Type="http://schemas.openxmlformats.org/officeDocument/2006/relationships/slideLayout" Target="../slideLayouts/slideLayout7.xml"/><Relationship Id="rId6" Type="http://schemas.openxmlformats.org/officeDocument/2006/relationships/slideLayout" Target="../slideLayouts/slideLayout8.xml"/><Relationship Id="rId7" Type="http://schemas.openxmlformats.org/officeDocument/2006/relationships/slideLayout" Target="../slideLayouts/slideLayout9.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Quattrocento Sans"/>
              <a:buNone/>
              <a:defRPr b="0" i="0" sz="4400" u="none" cap="none" strike="noStrike">
                <a:solidFill>
                  <a:schemeClr val="dk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Quattrocento Sans"/>
                <a:ea typeface="Quattrocento Sans"/>
                <a:cs typeface="Quattrocento Sans"/>
                <a:sym typeface="Quattrocento Sans"/>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9pPr>
          </a:lstStyle>
          <a:p/>
        </p:txBody>
      </p:sp>
      <p:sp>
        <p:nvSpPr>
          <p:cNvPr id="12" name="Google Shape;12;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3" name="Google Shape;13;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4" name="Google Shape;14;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1pPr>
            <a:lvl2pPr indent="0" lvl="1"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2pPr>
            <a:lvl3pPr indent="0" lvl="2"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3pPr>
            <a:lvl4pPr indent="0" lvl="3"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4pPr>
            <a:lvl5pPr indent="0" lvl="4"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5pPr>
            <a:lvl6pPr indent="0" lvl="5"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6pPr>
            <a:lvl7pPr indent="0" lvl="6"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7pPr>
            <a:lvl8pPr indent="0" lvl="7"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8pPr>
            <a:lvl9pPr indent="0" lvl="8" marL="0" marR="0" rtl="0" algn="r">
              <a:spcBef>
                <a:spcPts val="0"/>
              </a:spcBef>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22" name="Shape 22"/>
        <p:cNvGrpSpPr/>
        <p:nvPr/>
      </p:nvGrpSpPr>
      <p:grpSpPr>
        <a:xfrm>
          <a:off x="0" y="0"/>
          <a:ext cx="0" cy="0"/>
          <a:chOff x="0" y="0"/>
          <a:chExt cx="0" cy="0"/>
        </a:xfrm>
      </p:grpSpPr>
      <p:sp>
        <p:nvSpPr>
          <p:cNvPr id="23" name="Google Shape;23;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Quattrocento Sans"/>
              <a:buNone/>
              <a:defRPr b="0" i="0" sz="4400" u="none" cap="none" strike="noStrike">
                <a:solidFill>
                  <a:schemeClr val="lt1"/>
                </a:solidFill>
                <a:latin typeface="Quattrocento Sans"/>
                <a:ea typeface="Quattrocento Sans"/>
                <a:cs typeface="Quattrocento Sans"/>
                <a:sym typeface="Quattrocento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24" name="Google Shape;24;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lt1"/>
              </a:buClr>
              <a:buSzPts val="2800"/>
              <a:buFont typeface="Arial"/>
              <a:buChar char="•"/>
              <a:defRPr b="0" i="0" sz="2800" u="none" cap="none" strike="noStrike">
                <a:solidFill>
                  <a:schemeClr val="lt1"/>
                </a:solidFill>
                <a:latin typeface="Quattrocento Sans"/>
                <a:ea typeface="Quattrocento Sans"/>
                <a:cs typeface="Quattrocento Sans"/>
                <a:sym typeface="Quattrocento Sans"/>
              </a:defRPr>
            </a:lvl1pPr>
            <a:lvl2pPr indent="-381000" lvl="1" marL="914400" marR="0" rtl="0" algn="l">
              <a:lnSpc>
                <a:spcPct val="90000"/>
              </a:lnSpc>
              <a:spcBef>
                <a:spcPts val="500"/>
              </a:spcBef>
              <a:spcAft>
                <a:spcPts val="0"/>
              </a:spcAft>
              <a:buClr>
                <a:schemeClr val="lt1"/>
              </a:buClr>
              <a:buSzPts val="2400"/>
              <a:buFont typeface="Arial"/>
              <a:buChar char="•"/>
              <a:defRPr b="0" i="0" sz="2400" u="none" cap="none" strike="noStrike">
                <a:solidFill>
                  <a:schemeClr val="lt1"/>
                </a:solidFill>
                <a:latin typeface="Quattrocento Sans"/>
                <a:ea typeface="Quattrocento Sans"/>
                <a:cs typeface="Quattrocento Sans"/>
                <a:sym typeface="Quattrocento Sans"/>
              </a:defRPr>
            </a:lvl2pPr>
            <a:lvl3pPr indent="-355600" lvl="2" marL="1371600" marR="0" rtl="0" algn="l">
              <a:lnSpc>
                <a:spcPct val="90000"/>
              </a:lnSpc>
              <a:spcBef>
                <a:spcPts val="500"/>
              </a:spcBef>
              <a:spcAft>
                <a:spcPts val="0"/>
              </a:spcAft>
              <a:buClr>
                <a:schemeClr val="lt1"/>
              </a:buClr>
              <a:buSzPts val="2000"/>
              <a:buFont typeface="Arial"/>
              <a:buChar char="•"/>
              <a:defRPr b="0" i="0" sz="2000" u="none" cap="none" strike="noStrike">
                <a:solidFill>
                  <a:schemeClr val="lt1"/>
                </a:solidFill>
                <a:latin typeface="Quattrocento Sans"/>
                <a:ea typeface="Quattrocento Sans"/>
                <a:cs typeface="Quattrocento Sans"/>
                <a:sym typeface="Quattrocento Sans"/>
              </a:defRPr>
            </a:lvl3pPr>
            <a:lvl4pPr indent="-342900" lvl="3" marL="1828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4pPr>
            <a:lvl5pPr indent="-342900" lvl="4" marL="22860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Quattrocento Sans"/>
                <a:ea typeface="Quattrocento Sans"/>
                <a:cs typeface="Quattrocento Sans"/>
                <a:sym typeface="Quattrocento Sans"/>
              </a:defRPr>
            </a:lvl9pPr>
          </a:lstStyle>
          <a:p/>
        </p:txBody>
      </p:sp>
      <p:sp>
        <p:nvSpPr>
          <p:cNvPr id="25" name="Google Shape;25;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200">
                <a:solidFill>
                  <a:schemeClr val="lt1"/>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9pPr>
          </a:lstStyle>
          <a:p/>
        </p:txBody>
      </p:sp>
      <p:sp>
        <p:nvSpPr>
          <p:cNvPr id="26" name="Google Shape;26;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sz="1200">
                <a:solidFill>
                  <a:schemeClr val="lt1"/>
                </a:solidFill>
                <a:latin typeface="Quattrocento Sans"/>
                <a:ea typeface="Quattrocento Sans"/>
                <a:cs typeface="Quattrocento Sans"/>
                <a:sym typeface="Quattrocento Sans"/>
              </a:defRPr>
            </a:lvl1pPr>
            <a:lvl2pPr lvl="1"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2pPr>
            <a:lvl3pPr lvl="2"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3pPr>
            <a:lvl4pPr lvl="3"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4pPr>
            <a:lvl5pPr lvl="4"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5pPr>
            <a:lvl6pPr lvl="5"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6pPr>
            <a:lvl7pPr lvl="6"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7pPr>
            <a:lvl8pPr lvl="7"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8pPr>
            <a:lvl9pPr lvl="8" marR="0" rtl="0" algn="l">
              <a:spcBef>
                <a:spcPts val="0"/>
              </a:spcBef>
              <a:spcAft>
                <a:spcPts val="0"/>
              </a:spcAft>
              <a:buSzPts val="1400"/>
              <a:buNone/>
              <a:defRPr b="0" i="0" sz="1800" u="none" cap="none" strike="noStrike">
                <a:solidFill>
                  <a:schemeClr val="lt1"/>
                </a:solidFill>
                <a:latin typeface="Quattrocento Sans"/>
                <a:ea typeface="Quattrocento Sans"/>
                <a:cs typeface="Quattrocento Sans"/>
                <a:sym typeface="Quattrocento Sans"/>
              </a:defRPr>
            </a:lvl9pPr>
          </a:lstStyle>
          <a:p/>
        </p:txBody>
      </p:sp>
      <p:sp>
        <p:nvSpPr>
          <p:cNvPr id="27" name="Google Shape;27;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sz="1200" u="none">
                <a:solidFill>
                  <a:schemeClr val="lt1"/>
                </a:solidFill>
                <a:latin typeface="Quattrocento Sans"/>
                <a:ea typeface="Quattrocento Sans"/>
                <a:cs typeface="Quattrocento Sans"/>
                <a:sym typeface="Quattrocento Sans"/>
              </a:defRPr>
            </a:lvl1pPr>
            <a:lvl2pPr indent="0" lvl="1" marL="0" marR="0" rtl="0" algn="r">
              <a:spcBef>
                <a:spcPts val="0"/>
              </a:spcBef>
              <a:buNone/>
              <a:defRPr b="0" sz="1200" u="none">
                <a:solidFill>
                  <a:schemeClr val="lt1"/>
                </a:solidFill>
                <a:latin typeface="Quattrocento Sans"/>
                <a:ea typeface="Quattrocento Sans"/>
                <a:cs typeface="Quattrocento Sans"/>
                <a:sym typeface="Quattrocento Sans"/>
              </a:defRPr>
            </a:lvl2pPr>
            <a:lvl3pPr indent="0" lvl="2" marL="0" marR="0" rtl="0" algn="r">
              <a:spcBef>
                <a:spcPts val="0"/>
              </a:spcBef>
              <a:buNone/>
              <a:defRPr b="0" sz="1200" u="none">
                <a:solidFill>
                  <a:schemeClr val="lt1"/>
                </a:solidFill>
                <a:latin typeface="Quattrocento Sans"/>
                <a:ea typeface="Quattrocento Sans"/>
                <a:cs typeface="Quattrocento Sans"/>
                <a:sym typeface="Quattrocento Sans"/>
              </a:defRPr>
            </a:lvl3pPr>
            <a:lvl4pPr indent="0" lvl="3" marL="0" marR="0" rtl="0" algn="r">
              <a:spcBef>
                <a:spcPts val="0"/>
              </a:spcBef>
              <a:buNone/>
              <a:defRPr b="0" sz="1200" u="none">
                <a:solidFill>
                  <a:schemeClr val="lt1"/>
                </a:solidFill>
                <a:latin typeface="Quattrocento Sans"/>
                <a:ea typeface="Quattrocento Sans"/>
                <a:cs typeface="Quattrocento Sans"/>
                <a:sym typeface="Quattrocento Sans"/>
              </a:defRPr>
            </a:lvl4pPr>
            <a:lvl5pPr indent="0" lvl="4" marL="0" marR="0" rtl="0" algn="r">
              <a:spcBef>
                <a:spcPts val="0"/>
              </a:spcBef>
              <a:buNone/>
              <a:defRPr b="0" sz="1200" u="none">
                <a:solidFill>
                  <a:schemeClr val="lt1"/>
                </a:solidFill>
                <a:latin typeface="Quattrocento Sans"/>
                <a:ea typeface="Quattrocento Sans"/>
                <a:cs typeface="Quattrocento Sans"/>
                <a:sym typeface="Quattrocento Sans"/>
              </a:defRPr>
            </a:lvl5pPr>
            <a:lvl6pPr indent="0" lvl="5" marL="0" marR="0" rtl="0" algn="r">
              <a:spcBef>
                <a:spcPts val="0"/>
              </a:spcBef>
              <a:buNone/>
              <a:defRPr b="0" sz="1200" u="none">
                <a:solidFill>
                  <a:schemeClr val="lt1"/>
                </a:solidFill>
                <a:latin typeface="Quattrocento Sans"/>
                <a:ea typeface="Quattrocento Sans"/>
                <a:cs typeface="Quattrocento Sans"/>
                <a:sym typeface="Quattrocento Sans"/>
              </a:defRPr>
            </a:lvl6pPr>
            <a:lvl7pPr indent="0" lvl="6" marL="0" marR="0" rtl="0" algn="r">
              <a:spcBef>
                <a:spcPts val="0"/>
              </a:spcBef>
              <a:buNone/>
              <a:defRPr b="0" sz="1200" u="none">
                <a:solidFill>
                  <a:schemeClr val="lt1"/>
                </a:solidFill>
                <a:latin typeface="Quattrocento Sans"/>
                <a:ea typeface="Quattrocento Sans"/>
                <a:cs typeface="Quattrocento Sans"/>
                <a:sym typeface="Quattrocento Sans"/>
              </a:defRPr>
            </a:lvl7pPr>
            <a:lvl8pPr indent="0" lvl="7" marL="0" marR="0" rtl="0" algn="r">
              <a:spcBef>
                <a:spcPts val="0"/>
              </a:spcBef>
              <a:buNone/>
              <a:defRPr b="0" sz="1200" u="none">
                <a:solidFill>
                  <a:schemeClr val="lt1"/>
                </a:solidFill>
                <a:latin typeface="Quattrocento Sans"/>
                <a:ea typeface="Quattrocento Sans"/>
                <a:cs typeface="Quattrocento Sans"/>
                <a:sym typeface="Quattrocento Sans"/>
              </a:defRPr>
            </a:lvl8pPr>
            <a:lvl9pPr indent="0" lvl="8" marL="0" marR="0" rtl="0" algn="r">
              <a:spcBef>
                <a:spcPts val="0"/>
              </a:spcBef>
              <a:buNone/>
              <a:defRPr b="0" sz="1200" u="none">
                <a:solidFill>
                  <a:schemeClr val="lt1"/>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 name="Shape 35"/>
        <p:cNvGrpSpPr/>
        <p:nvPr/>
      </p:nvGrpSpPr>
      <p:grpSpPr>
        <a:xfrm>
          <a:off x="0" y="0"/>
          <a:ext cx="0" cy="0"/>
          <a:chOff x="0" y="0"/>
          <a:chExt cx="0" cy="0"/>
        </a:xfrm>
      </p:grpSpPr>
      <p:sp>
        <p:nvSpPr>
          <p:cNvPr id="36" name="Google Shape;36;p5"/>
          <p:cNvSpPr txBox="1"/>
          <p:nvPr>
            <p:ph type="title"/>
          </p:nvPr>
        </p:nvSpPr>
        <p:spPr>
          <a:xfrm>
            <a:off x="1024128" y="585216"/>
            <a:ext cx="9720072" cy="1499616"/>
          </a:xfrm>
          <a:prstGeom prst="rect">
            <a:avLst/>
          </a:prstGeom>
          <a:noFill/>
          <a:ln>
            <a:noFill/>
          </a:ln>
        </p:spPr>
        <p:txBody>
          <a:bodyPr anchorCtr="0" anchor="ctr" bIns="45700" lIns="91425" spcFirstLastPara="1" rIns="91425" wrap="square" tIns="45700">
            <a:normAutofit/>
          </a:bodyPr>
          <a:lstStyle>
            <a:lvl1pPr lvl="0" marR="0" rtl="0" algn="l">
              <a:lnSpc>
                <a:spcPct val="80000"/>
              </a:lnSpc>
              <a:spcBef>
                <a:spcPts val="0"/>
              </a:spcBef>
              <a:spcAft>
                <a:spcPts val="0"/>
              </a:spcAft>
              <a:buClr>
                <a:srgbClr val="0C0C0C"/>
              </a:buClr>
              <a:buSzPts val="5000"/>
              <a:buFont typeface="Twentieth Century"/>
              <a:buNone/>
              <a:defRPr b="0" i="0" sz="5000" u="none" cap="none" strike="noStrike">
                <a:solidFill>
                  <a:srgbClr val="0C0C0C"/>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37" name="Google Shape;37;p5"/>
          <p:cNvSpPr txBox="1"/>
          <p:nvPr>
            <p:ph idx="1" type="body"/>
          </p:nvPr>
        </p:nvSpPr>
        <p:spPr>
          <a:xfrm>
            <a:off x="1024128" y="2286000"/>
            <a:ext cx="9720073" cy="4023360"/>
          </a:xfrm>
          <a:prstGeom prst="rect">
            <a:avLst/>
          </a:prstGeom>
          <a:noFill/>
          <a:ln>
            <a:noFill/>
          </a:ln>
        </p:spPr>
        <p:txBody>
          <a:bodyPr anchorCtr="0" anchor="t" bIns="45700" lIns="45700" spcFirstLastPara="1" rIns="45700" wrap="square" tIns="45700">
            <a:normAutofit/>
          </a:bodyPr>
          <a:lstStyle>
            <a:lvl1pPr indent="-368300" lvl="0" marL="457200" marR="0" rtl="0" algn="l">
              <a:lnSpc>
                <a:spcPct val="90000"/>
              </a:lnSpc>
              <a:spcBef>
                <a:spcPts val="1200"/>
              </a:spcBef>
              <a:spcAft>
                <a:spcPts val="0"/>
              </a:spcAft>
              <a:buClr>
                <a:schemeClr val="accent1"/>
              </a:buClr>
              <a:buSzPts val="2200"/>
              <a:buFont typeface="Twentieth Century"/>
              <a:buChar char=" "/>
              <a:defRPr b="0" i="0" sz="2200" u="none" cap="none" strike="noStrike">
                <a:solidFill>
                  <a:schemeClr val="dk1"/>
                </a:solidFill>
                <a:latin typeface="Twentieth Century"/>
                <a:ea typeface="Twentieth Century"/>
                <a:cs typeface="Twentieth Century"/>
                <a:sym typeface="Twentieth Century"/>
              </a:defRPr>
            </a:lvl1pPr>
            <a:lvl2pPr indent="-342900" lvl="1" marL="914400" marR="0" rtl="0" algn="l">
              <a:lnSpc>
                <a:spcPct val="90000"/>
              </a:lnSpc>
              <a:spcBef>
                <a:spcPts val="200"/>
              </a:spcBef>
              <a:spcAft>
                <a:spcPts val="0"/>
              </a:spcAft>
              <a:buClr>
                <a:schemeClr val="accent1"/>
              </a:buClr>
              <a:buSzPts val="1800"/>
              <a:buFont typeface="Noto Sans Symbols"/>
              <a:buChar char="🢝"/>
              <a:defRPr b="0" i="0" sz="1800" u="none" cap="none" strike="noStrike">
                <a:solidFill>
                  <a:schemeClr val="dk1"/>
                </a:solidFill>
                <a:latin typeface="Twentieth Century"/>
                <a:ea typeface="Twentieth Century"/>
                <a:cs typeface="Twentieth Century"/>
                <a:sym typeface="Twentieth Century"/>
              </a:defRPr>
            </a:lvl2pPr>
            <a:lvl3pPr indent="-317500" lvl="2" marL="13716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3pPr>
            <a:lvl4pPr indent="-317500" lvl="3" marL="18288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4pPr>
            <a:lvl5pPr indent="-317500" lvl="4" marL="22860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5pPr>
            <a:lvl6pPr indent="-317500" lvl="5" marL="27432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6pPr>
            <a:lvl7pPr indent="-317500" lvl="6" marL="32004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7pPr>
            <a:lvl8pPr indent="-317500" lvl="7" marL="3657600" marR="0" rtl="0" algn="l">
              <a:lnSpc>
                <a:spcPct val="90000"/>
              </a:lnSpc>
              <a:spcBef>
                <a:spcPts val="400"/>
              </a:spcBef>
              <a:spcAft>
                <a:spcPts val="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8pPr>
            <a:lvl9pPr indent="-317500" lvl="8" marL="4114800" marR="0" rtl="0" algn="l">
              <a:lnSpc>
                <a:spcPct val="90000"/>
              </a:lnSpc>
              <a:spcBef>
                <a:spcPts val="400"/>
              </a:spcBef>
              <a:spcAft>
                <a:spcPts val="400"/>
              </a:spcAft>
              <a:buClr>
                <a:schemeClr val="accent1"/>
              </a:buClr>
              <a:buSzPts val="1400"/>
              <a:buFont typeface="Noto Sans Symbols"/>
              <a:buChar char="🢝"/>
              <a:defRPr b="0" i="0" sz="1400" u="none" cap="none" strike="noStrike">
                <a:solidFill>
                  <a:schemeClr val="dk1"/>
                </a:solidFill>
                <a:latin typeface="Twentieth Century"/>
                <a:ea typeface="Twentieth Century"/>
                <a:cs typeface="Twentieth Century"/>
                <a:sym typeface="Twentieth Century"/>
              </a:defRPr>
            </a:lvl9pPr>
          </a:lstStyle>
          <a:p/>
        </p:txBody>
      </p:sp>
      <p:sp>
        <p:nvSpPr>
          <p:cNvPr id="38" name="Google Shape;38;p5"/>
          <p:cNvSpPr txBox="1"/>
          <p:nvPr>
            <p:ph idx="10" type="dt"/>
          </p:nvPr>
        </p:nvSpPr>
        <p:spPr>
          <a:xfrm>
            <a:off x="1024129" y="6470704"/>
            <a:ext cx="2154143" cy="27432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sz="1000">
                <a:solidFill>
                  <a:srgbClr val="0C0C0C"/>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9pPr>
          </a:lstStyle>
          <a:p/>
        </p:txBody>
      </p:sp>
      <p:sp>
        <p:nvSpPr>
          <p:cNvPr id="39" name="Google Shape;39;p5"/>
          <p:cNvSpPr txBox="1"/>
          <p:nvPr>
            <p:ph idx="11" type="ftr"/>
          </p:nvPr>
        </p:nvSpPr>
        <p:spPr>
          <a:xfrm>
            <a:off x="4842932" y="6470704"/>
            <a:ext cx="5901459" cy="27432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sz="1000" cap="none">
                <a:solidFill>
                  <a:srgbClr val="0C0C0C"/>
                </a:solidFill>
                <a:latin typeface="Twentieth Century"/>
                <a:ea typeface="Twentieth Century"/>
                <a:cs typeface="Twentieth Century"/>
                <a:sym typeface="Twentieth Century"/>
              </a:defRPr>
            </a:lvl1pPr>
            <a:lvl2pPr lvl="1"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2pPr>
            <a:lvl3pPr lvl="2"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3pPr>
            <a:lvl4pPr lvl="3"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4pPr>
            <a:lvl5pPr lvl="4"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5pPr>
            <a:lvl6pPr lvl="5"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6pPr>
            <a:lvl7pPr lvl="6"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7pPr>
            <a:lvl8pPr lvl="7"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8pPr>
            <a:lvl9pPr lvl="8" marR="0" rtl="0" algn="l">
              <a:spcBef>
                <a:spcPts val="0"/>
              </a:spcBef>
              <a:spcAft>
                <a:spcPts val="0"/>
              </a:spcAft>
              <a:buSzPts val="1400"/>
              <a:buNone/>
              <a:defRPr b="0" i="0" sz="1800" u="none" cap="none" strike="noStrike">
                <a:solidFill>
                  <a:schemeClr val="dk1"/>
                </a:solidFill>
                <a:latin typeface="Twentieth Century"/>
                <a:ea typeface="Twentieth Century"/>
                <a:cs typeface="Twentieth Century"/>
                <a:sym typeface="Twentieth Century"/>
              </a:defRPr>
            </a:lvl9pPr>
          </a:lstStyle>
          <a:p/>
        </p:txBody>
      </p:sp>
      <p:sp>
        <p:nvSpPr>
          <p:cNvPr id="40" name="Google Shape;40;p5"/>
          <p:cNvSpPr txBox="1"/>
          <p:nvPr>
            <p:ph idx="12" type="sldNum"/>
          </p:nvPr>
        </p:nvSpPr>
        <p:spPr>
          <a:xfrm>
            <a:off x="10837333" y="6470704"/>
            <a:ext cx="973667" cy="274320"/>
          </a:xfrm>
          <a:prstGeom prst="rect">
            <a:avLst/>
          </a:prstGeom>
          <a:noFill/>
          <a:ln>
            <a:noFill/>
          </a:ln>
        </p:spPr>
        <p:txBody>
          <a:bodyPr anchorCtr="0" anchor="ctr" bIns="45700" lIns="91425" spcFirstLastPara="1" rIns="91425" wrap="square" tIns="45700">
            <a:noAutofit/>
          </a:bodyPr>
          <a:lstStyle>
            <a:lvl1pPr indent="0" lvl="0" marL="0" marR="0" rtl="0" algn="l">
              <a:spcBef>
                <a:spcPts val="0"/>
              </a:spcBef>
              <a:buNone/>
              <a:defRPr sz="1000">
                <a:solidFill>
                  <a:srgbClr val="0C0C0C"/>
                </a:solidFill>
                <a:latin typeface="Twentieth Century"/>
                <a:ea typeface="Twentieth Century"/>
                <a:cs typeface="Twentieth Century"/>
                <a:sym typeface="Twentieth Century"/>
              </a:defRPr>
            </a:lvl1pPr>
            <a:lvl2pPr indent="0" lvl="1" marL="0" marR="0" rtl="0" algn="l">
              <a:spcBef>
                <a:spcPts val="0"/>
              </a:spcBef>
              <a:buNone/>
              <a:defRPr sz="1000">
                <a:solidFill>
                  <a:srgbClr val="0C0C0C"/>
                </a:solidFill>
                <a:latin typeface="Twentieth Century"/>
                <a:ea typeface="Twentieth Century"/>
                <a:cs typeface="Twentieth Century"/>
                <a:sym typeface="Twentieth Century"/>
              </a:defRPr>
            </a:lvl2pPr>
            <a:lvl3pPr indent="0" lvl="2" marL="0" marR="0" rtl="0" algn="l">
              <a:spcBef>
                <a:spcPts val="0"/>
              </a:spcBef>
              <a:buNone/>
              <a:defRPr sz="1000">
                <a:solidFill>
                  <a:srgbClr val="0C0C0C"/>
                </a:solidFill>
                <a:latin typeface="Twentieth Century"/>
                <a:ea typeface="Twentieth Century"/>
                <a:cs typeface="Twentieth Century"/>
                <a:sym typeface="Twentieth Century"/>
              </a:defRPr>
            </a:lvl3pPr>
            <a:lvl4pPr indent="0" lvl="3" marL="0" marR="0" rtl="0" algn="l">
              <a:spcBef>
                <a:spcPts val="0"/>
              </a:spcBef>
              <a:buNone/>
              <a:defRPr sz="1000">
                <a:solidFill>
                  <a:srgbClr val="0C0C0C"/>
                </a:solidFill>
                <a:latin typeface="Twentieth Century"/>
                <a:ea typeface="Twentieth Century"/>
                <a:cs typeface="Twentieth Century"/>
                <a:sym typeface="Twentieth Century"/>
              </a:defRPr>
            </a:lvl4pPr>
            <a:lvl5pPr indent="0" lvl="4" marL="0" marR="0" rtl="0" algn="l">
              <a:spcBef>
                <a:spcPts val="0"/>
              </a:spcBef>
              <a:buNone/>
              <a:defRPr sz="1000">
                <a:solidFill>
                  <a:srgbClr val="0C0C0C"/>
                </a:solidFill>
                <a:latin typeface="Twentieth Century"/>
                <a:ea typeface="Twentieth Century"/>
                <a:cs typeface="Twentieth Century"/>
                <a:sym typeface="Twentieth Century"/>
              </a:defRPr>
            </a:lvl5pPr>
            <a:lvl6pPr indent="0" lvl="5" marL="0" marR="0" rtl="0" algn="l">
              <a:spcBef>
                <a:spcPts val="0"/>
              </a:spcBef>
              <a:buNone/>
              <a:defRPr sz="1000">
                <a:solidFill>
                  <a:srgbClr val="0C0C0C"/>
                </a:solidFill>
                <a:latin typeface="Twentieth Century"/>
                <a:ea typeface="Twentieth Century"/>
                <a:cs typeface="Twentieth Century"/>
                <a:sym typeface="Twentieth Century"/>
              </a:defRPr>
            </a:lvl6pPr>
            <a:lvl7pPr indent="0" lvl="6" marL="0" marR="0" rtl="0" algn="l">
              <a:spcBef>
                <a:spcPts val="0"/>
              </a:spcBef>
              <a:buNone/>
              <a:defRPr sz="1000">
                <a:solidFill>
                  <a:srgbClr val="0C0C0C"/>
                </a:solidFill>
                <a:latin typeface="Twentieth Century"/>
                <a:ea typeface="Twentieth Century"/>
                <a:cs typeface="Twentieth Century"/>
                <a:sym typeface="Twentieth Century"/>
              </a:defRPr>
            </a:lvl7pPr>
            <a:lvl8pPr indent="0" lvl="7" marL="0" marR="0" rtl="0" algn="l">
              <a:spcBef>
                <a:spcPts val="0"/>
              </a:spcBef>
              <a:buNone/>
              <a:defRPr sz="1000">
                <a:solidFill>
                  <a:srgbClr val="0C0C0C"/>
                </a:solidFill>
                <a:latin typeface="Twentieth Century"/>
                <a:ea typeface="Twentieth Century"/>
                <a:cs typeface="Twentieth Century"/>
                <a:sym typeface="Twentieth Century"/>
              </a:defRPr>
            </a:lvl8pPr>
            <a:lvl9pPr indent="0" lvl="8" marL="0" marR="0" rtl="0" algn="l">
              <a:spcBef>
                <a:spcPts val="0"/>
              </a:spcBef>
              <a:buNone/>
              <a:defRPr sz="1000">
                <a:solidFill>
                  <a:srgbClr val="0C0C0C"/>
                </a:solidFill>
                <a:latin typeface="Twentieth Century"/>
                <a:ea typeface="Twentieth Century"/>
                <a:cs typeface="Twentieth Century"/>
                <a:sym typeface="Twentieth Century"/>
              </a:defRPr>
            </a:lvl9pPr>
          </a:lstStyle>
          <a:p>
            <a:pPr indent="0" lvl="0" marL="0" rtl="0" algn="l">
              <a:spcBef>
                <a:spcPts val="0"/>
              </a:spcBef>
              <a:spcAft>
                <a:spcPts val="0"/>
              </a:spcAft>
              <a:buNone/>
            </a:pPr>
            <a:fld id="{00000000-1234-1234-1234-123412341234}" type="slidenum">
              <a:rPr lang="en-US"/>
              <a:t>‹#›</a:t>
            </a:fld>
            <a:endParaRPr/>
          </a:p>
        </p:txBody>
      </p:sp>
      <p:cxnSp>
        <p:nvCxnSpPr>
          <p:cNvPr id="41" name="Google Shape;41;p5"/>
          <p:cNvCxnSpPr/>
          <p:nvPr/>
        </p:nvCxnSpPr>
        <p:spPr>
          <a:xfrm rot="10800000">
            <a:off x="762000" y="826324"/>
            <a:ext cx="0" cy="914400"/>
          </a:xfrm>
          <a:prstGeom prst="straightConnector1">
            <a:avLst/>
          </a:prstGeom>
          <a:noFill/>
          <a:ln cap="flat" cmpd="sng" w="19050">
            <a:solidFill>
              <a:schemeClr val="accent1"/>
            </a:solidFill>
            <a:prstDash val="solid"/>
            <a:round/>
            <a:headEnd len="sm" w="sm" type="none"/>
            <a:tailEnd len="sm" w="sm" type="none"/>
          </a:ln>
        </p:spPr>
      </p:cxnSp>
    </p:spTree>
  </p:cSld>
  <p:clrMap accent1="accent1" accent2="accent2" accent3="accent3" accent4="accent4" accent5="accent5" accent6="accent6" bg1="lt1" bg2="dk2" tx1="dk1" tx2="lt2" folHlink="folHlink" hlink="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jpg"/><Relationship Id="rId4" Type="http://schemas.openxmlformats.org/officeDocument/2006/relationships/hyperlink" Target="https://www.quoteinspector.com/images/car-insurance/car-insurance-claim-denied-illustration/" TargetMode="External"/><Relationship Id="rId5" Type="http://schemas.openxmlformats.org/officeDocument/2006/relationships/hyperlink" Target="https://creativecommons.org/licenses/by-nd/3.0/"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hyperlink" Target="https://public.tableau.com/views/AutoInsuranceFraud_16715031766230/FraudintheUSA?:language=en-US&amp;:display_count=n&amp;:origin=viz_share_link" TargetMode="External"/><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public.tableau.com/shared/J58ZHFC6H?:display_count=n&amp;:origin=viz_share_link"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s://public.tableau.com/views/InsuranceFraud_16707860430090/GenderbreakdownofFraudclaims?:language=en-US&amp;:display_count=n&amp;:origin=viz_share_link" TargetMode="External"/><Relationship Id="rId4"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4.jpg"/><Relationship Id="rId4" Type="http://schemas.openxmlformats.org/officeDocument/2006/relationships/hyperlink" Target="https://www.quoteinspector.com/images/car-insurance/car-insurance-claim-denied-illustration/" TargetMode="External"/><Relationship Id="rId5" Type="http://schemas.openxmlformats.org/officeDocument/2006/relationships/hyperlink" Target="https://creativecommons.org/licenses/by-nd/3.0/"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en.wikipedia.org/wiki/Insurance_fraud" TargetMode="External"/><Relationship Id="rId4" Type="http://schemas.openxmlformats.org/officeDocument/2006/relationships/hyperlink" Target="https://creativecommons.org/licenses/by-sa/3.0/" TargetMode="External"/><Relationship Id="rId5" Type="http://schemas.openxmlformats.org/officeDocument/2006/relationships/image" Target="../media/image16.png"/><Relationship Id="rId6"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hyperlink" Target="https://ducknetweb.blogspot.com/2015/05/woman-in-new-jersey-gets-3-years-in.html" TargetMode="External"/><Relationship Id="rId5" Type="http://schemas.openxmlformats.org/officeDocument/2006/relationships/hyperlink" Target="https://creativecommons.org/licenses/by-sa/3.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hyperlink" Target="https://www.kaggle.com/datasets/antopravinjohnbosco/auto-insurance-claims-fraud-detection"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en.wikipedia.org/wiki/Insurance_fraud" TargetMode="External"/><Relationship Id="rId4" Type="http://schemas.openxmlformats.org/officeDocument/2006/relationships/hyperlink" Target="https://creativecommons.org/licenses/by-sa/3.0/" TargetMode="External"/><Relationship Id="rId5" Type="http://schemas.openxmlformats.org/officeDocument/2006/relationships/image" Target="../media/image16.png"/><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7.png"/><Relationship Id="rId4" Type="http://schemas.openxmlformats.org/officeDocument/2006/relationships/image" Target="../media/image7.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2.jpg"/><Relationship Id="rId4" Type="http://schemas.openxmlformats.org/officeDocument/2006/relationships/hyperlink" Target="https://insurancewhat.com/insurance-company-claim-rejection-reasons/insurance-company-claim-rejection-reasons-insurancewhat-com-2/" TargetMode="External"/><Relationship Id="rId5" Type="http://schemas.openxmlformats.org/officeDocument/2006/relationships/hyperlink" Target="https://creativecommons.org/licenses/by-nc-nd/3.0/"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 Id="rId3" Type="http://schemas.openxmlformats.org/officeDocument/2006/relationships/image" Target="../media/image1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 Id="rId4" Type="http://schemas.openxmlformats.org/officeDocument/2006/relationships/hyperlink" Target="https://ducknetweb.blogspot.com/2015/05/woman-in-new-jersey-gets-3-years-in.html" TargetMode="External"/><Relationship Id="rId5" Type="http://schemas.openxmlformats.org/officeDocument/2006/relationships/hyperlink" Target="https://creativecommons.org/licenses/by-sa/3.0/"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hyperlink" Target="https://www.kaggle.com/datasets/antopravinjohnbosco/auto-insurance-claims-fraud-detection"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7.pn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2.jpg"/><Relationship Id="rId4" Type="http://schemas.openxmlformats.org/officeDocument/2006/relationships/hyperlink" Target="https://insurancewhat.com/insurance-company-claim-rejection-reasons/insurance-company-claim-rejection-reasons-insurancewhat-com-2/" TargetMode="External"/><Relationship Id="rId5"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2" name="Shape 122"/>
        <p:cNvGrpSpPr/>
        <p:nvPr/>
      </p:nvGrpSpPr>
      <p:grpSpPr>
        <a:xfrm>
          <a:off x="0" y="0"/>
          <a:ext cx="0" cy="0"/>
          <a:chOff x="0" y="0"/>
          <a:chExt cx="0" cy="0"/>
        </a:xfrm>
      </p:grpSpPr>
      <p:sp>
        <p:nvSpPr>
          <p:cNvPr id="123" name="Google Shape;123;p17"/>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24" name="Google Shape;124;p17"/>
          <p:cNvSpPr/>
          <p:nvPr/>
        </p:nvSpPr>
        <p:spPr>
          <a:xfrm>
            <a:off x="0" y="0"/>
            <a:ext cx="2013557" cy="6858000"/>
          </a:xfrm>
          <a:prstGeom prst="rect">
            <a:avLst/>
          </a:prstGeom>
          <a:solidFill>
            <a:srgbClr val="3950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25" name="Google Shape;125;p17"/>
          <p:cNvSpPr/>
          <p:nvPr>
            <p:ph type="title"/>
          </p:nvPr>
        </p:nvSpPr>
        <p:spPr>
          <a:xfrm>
            <a:off x="159050" y="1050650"/>
            <a:ext cx="7855500" cy="5323200"/>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600"/>
              <a:buFont typeface="Quattrocento Sans"/>
              <a:buNone/>
            </a:pPr>
            <a:r>
              <a:rPr lang="en-US" sz="4000">
                <a:solidFill>
                  <a:srgbClr val="FFFFFF"/>
                </a:solidFill>
                <a:latin typeface="Quattrocento Sans"/>
                <a:ea typeface="Quattrocento Sans"/>
                <a:cs typeface="Quattrocento Sans"/>
                <a:sym typeface="Quattrocento Sans"/>
              </a:rPr>
              <a:t>Did you know the average number of claims filed daily for auto insurance fraud and why?</a:t>
            </a:r>
            <a:endParaRPr sz="5000"/>
          </a:p>
        </p:txBody>
      </p:sp>
      <p:pic>
        <p:nvPicPr>
          <p:cNvPr descr="Text&#10;&#10;Description automatically generated" id="126" name="Google Shape;126;p17"/>
          <p:cNvPicPr preferRelativeResize="0"/>
          <p:nvPr>
            <p:ph idx="1" type="body"/>
          </p:nvPr>
        </p:nvPicPr>
        <p:blipFill rotWithShape="1">
          <a:blip r:embed="rId3">
            <a:alphaModFix/>
          </a:blip>
          <a:srcRect b="0" l="0" r="0" t="0"/>
          <a:stretch/>
        </p:blipFill>
        <p:spPr>
          <a:xfrm>
            <a:off x="8379075" y="1494850"/>
            <a:ext cx="3645300" cy="3933900"/>
          </a:xfrm>
          <a:prstGeom prst="rect">
            <a:avLst/>
          </a:prstGeom>
          <a:noFill/>
          <a:ln>
            <a:noFill/>
          </a:ln>
        </p:spPr>
      </p:pic>
      <p:sp>
        <p:nvSpPr>
          <p:cNvPr id="127" name="Google Shape;127;p17"/>
          <p:cNvSpPr txBox="1"/>
          <p:nvPr/>
        </p:nvSpPr>
        <p:spPr>
          <a:xfrm>
            <a:off x="3011075" y="6032811"/>
            <a:ext cx="2538000" cy="200100"/>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700" u="sng" cap="none" strike="noStrike">
                <a:solidFill>
                  <a:srgbClr val="FFFFFF"/>
                </a:solidFill>
                <a:latin typeface="Quattrocento Sans"/>
                <a:ea typeface="Quattrocento Sans"/>
                <a:cs typeface="Quattrocento Sans"/>
                <a:sym typeface="Quattrocento Sans"/>
                <a:hlinkClick r:id="rId4">
                  <a:extLst>
                    <a:ext uri="{A12FA001-AC4F-418D-AE19-62706E023703}">
                      <ahyp:hlinkClr val="tx"/>
                    </a:ext>
                  </a:extLst>
                </a:hlinkClick>
              </a:rPr>
              <a:t>This Photo</a:t>
            </a:r>
            <a:r>
              <a:rPr b="0" i="0" lang="en-US" sz="700" u="none" cap="none" strike="noStrike">
                <a:solidFill>
                  <a:srgbClr val="FFFFFF"/>
                </a:solidFill>
                <a:latin typeface="Quattrocento Sans"/>
                <a:ea typeface="Quattrocento Sans"/>
                <a:cs typeface="Quattrocento Sans"/>
                <a:sym typeface="Quattrocento Sans"/>
              </a:rPr>
              <a:t> by Unknown Author is licensed under </a:t>
            </a:r>
            <a:r>
              <a:rPr b="0" i="0" lang="en-US" sz="700" u="sng" cap="none" strike="noStrike">
                <a:solidFill>
                  <a:srgbClr val="FFFFFF"/>
                </a:solidFill>
                <a:latin typeface="Quattrocento Sans"/>
                <a:ea typeface="Quattrocento Sans"/>
                <a:cs typeface="Quattrocento Sans"/>
                <a:sym typeface="Quattrocento Sans"/>
                <a:hlinkClick r:id="rId5">
                  <a:extLst>
                    <a:ext uri="{A12FA001-AC4F-418D-AE19-62706E023703}">
                      <ahyp:hlinkClr val="tx"/>
                    </a:ext>
                  </a:extLst>
                </a:hlinkClick>
              </a:rPr>
              <a:t>CC BY-ND</a:t>
            </a:r>
            <a:endParaRPr b="0" i="0" sz="700" u="none" cap="none" strike="noStrike">
              <a:solidFill>
                <a:srgbClr val="FFFFFF"/>
              </a:solidFill>
              <a:latin typeface="Quattrocento Sans"/>
              <a:ea typeface="Quattrocento Sans"/>
              <a:cs typeface="Quattrocento Sans"/>
              <a:sym typeface="Quattrocento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00" name="Shape 200"/>
        <p:cNvGrpSpPr/>
        <p:nvPr/>
      </p:nvGrpSpPr>
      <p:grpSpPr>
        <a:xfrm>
          <a:off x="0" y="0"/>
          <a:ext cx="0" cy="0"/>
          <a:chOff x="0" y="0"/>
          <a:chExt cx="0" cy="0"/>
        </a:xfrm>
      </p:grpSpPr>
      <p:sp>
        <p:nvSpPr>
          <p:cNvPr id="201" name="Google Shape;201;p26"/>
          <p:cNvSpPr/>
          <p:nvPr/>
        </p:nvSpPr>
        <p:spPr>
          <a:xfrm>
            <a:off x="0" y="-87375"/>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202" name="Google Shape;202;p26"/>
          <p:cNvSpPr txBox="1"/>
          <p:nvPr>
            <p:ph type="title"/>
          </p:nvPr>
        </p:nvSpPr>
        <p:spPr>
          <a:xfrm>
            <a:off x="1196799" y="352647"/>
            <a:ext cx="2978700" cy="36009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rgbClr val="FFFFFF"/>
              </a:buClr>
              <a:buSzPts val="5000"/>
              <a:buFont typeface="Twentieth Century"/>
              <a:buNone/>
            </a:pPr>
            <a:r>
              <a:rPr lang="en-US" sz="4111">
                <a:solidFill>
                  <a:srgbClr val="FFFFFF"/>
                </a:solidFill>
              </a:rPr>
              <a:t>WE CLASSIFY ~  fraud  proceeds</a:t>
            </a:r>
            <a:r>
              <a:rPr lang="en-US">
                <a:solidFill>
                  <a:srgbClr val="FFFFFF"/>
                </a:solidFill>
              </a:rPr>
              <a:t>.</a:t>
            </a:r>
            <a:endParaRPr/>
          </a:p>
        </p:txBody>
      </p:sp>
      <p:pic>
        <p:nvPicPr>
          <p:cNvPr id="203" name="Google Shape;203;p26">
            <a:hlinkClick r:id="rId3"/>
          </p:cNvPr>
          <p:cNvPicPr preferRelativeResize="0"/>
          <p:nvPr/>
        </p:nvPicPr>
        <p:blipFill>
          <a:blip r:embed="rId4">
            <a:alphaModFix/>
          </a:blip>
          <a:stretch>
            <a:fillRect/>
          </a:stretch>
        </p:blipFill>
        <p:spPr>
          <a:xfrm>
            <a:off x="3058171" y="0"/>
            <a:ext cx="7968607" cy="6857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7"/>
          <p:cNvSpPr txBox="1"/>
          <p:nvPr>
            <p:ph type="title"/>
          </p:nvPr>
        </p:nvSpPr>
        <p:spPr>
          <a:xfrm>
            <a:off x="1024128" y="585216"/>
            <a:ext cx="9720000" cy="1499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10" name="Google Shape;210;p27"/>
          <p:cNvSpPr txBox="1"/>
          <p:nvPr>
            <p:ph idx="1" type="body"/>
          </p:nvPr>
        </p:nvSpPr>
        <p:spPr>
          <a:xfrm>
            <a:off x="1024128" y="2286000"/>
            <a:ext cx="9720000" cy="4023300"/>
          </a:xfrm>
          <a:prstGeom prst="rect">
            <a:avLst/>
          </a:prstGeom>
        </p:spPr>
        <p:txBody>
          <a:bodyPr anchorCtr="0" anchor="t" bIns="45700" lIns="45700" spcFirstLastPara="1" rIns="45700" wrap="square" tIns="45700">
            <a:normAutofit/>
          </a:bodyPr>
          <a:lstStyle/>
          <a:p>
            <a:pPr indent="0" lvl="0" marL="0" rtl="0" algn="l">
              <a:spcBef>
                <a:spcPts val="1200"/>
              </a:spcBef>
              <a:spcAft>
                <a:spcPts val="200"/>
              </a:spcAft>
              <a:buNone/>
            </a:pPr>
            <a:r>
              <a:t/>
            </a:r>
            <a:endParaRPr/>
          </a:p>
        </p:txBody>
      </p:sp>
      <p:pic>
        <p:nvPicPr>
          <p:cNvPr id="211" name="Google Shape;211;p27"/>
          <p:cNvPicPr preferRelativeResize="0"/>
          <p:nvPr/>
        </p:nvPicPr>
        <p:blipFill>
          <a:blip r:embed="rId3">
            <a:alphaModFix/>
          </a:blip>
          <a:stretch>
            <a:fillRect/>
          </a:stretch>
        </p:blipFill>
        <p:spPr>
          <a:xfrm>
            <a:off x="0" y="533400"/>
            <a:ext cx="12192000" cy="57912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8"/>
          <p:cNvSpPr txBox="1"/>
          <p:nvPr>
            <p:ph type="title"/>
          </p:nvPr>
        </p:nvSpPr>
        <p:spPr>
          <a:xfrm>
            <a:off x="1024128" y="585216"/>
            <a:ext cx="9720000" cy="1499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218" name="Google Shape;218;p28"/>
          <p:cNvSpPr txBox="1"/>
          <p:nvPr>
            <p:ph idx="1" type="body"/>
          </p:nvPr>
        </p:nvSpPr>
        <p:spPr>
          <a:xfrm>
            <a:off x="1024128" y="2286000"/>
            <a:ext cx="9720000" cy="4023300"/>
          </a:xfrm>
          <a:prstGeom prst="rect">
            <a:avLst/>
          </a:prstGeom>
        </p:spPr>
        <p:txBody>
          <a:bodyPr anchorCtr="0" anchor="t" bIns="45700" lIns="45700" spcFirstLastPara="1" rIns="45700" wrap="square" tIns="45700">
            <a:normAutofit/>
          </a:bodyPr>
          <a:lstStyle/>
          <a:p>
            <a:pPr indent="0" lvl="0" marL="0" rtl="0" algn="l">
              <a:spcBef>
                <a:spcPts val="1200"/>
              </a:spcBef>
              <a:spcAft>
                <a:spcPts val="200"/>
              </a:spcAft>
              <a:buNone/>
            </a:pPr>
            <a:r>
              <a:t/>
            </a:r>
            <a:endParaRPr/>
          </a:p>
        </p:txBody>
      </p:sp>
      <p:pic>
        <p:nvPicPr>
          <p:cNvPr id="219" name="Google Shape;219;p28">
            <a:hlinkClick r:id="rId3"/>
          </p:cNvPr>
          <p:cNvPicPr preferRelativeResize="0"/>
          <p:nvPr/>
        </p:nvPicPr>
        <p:blipFill>
          <a:blip r:embed="rId4">
            <a:alphaModFix/>
          </a:blip>
          <a:stretch>
            <a:fillRect/>
          </a:stretch>
        </p:blipFill>
        <p:spPr>
          <a:xfrm>
            <a:off x="1195445" y="0"/>
            <a:ext cx="9801109" cy="68579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9"/>
          <p:cNvPicPr preferRelativeResize="0"/>
          <p:nvPr/>
        </p:nvPicPr>
        <p:blipFill>
          <a:blip r:embed="rId3">
            <a:alphaModFix/>
          </a:blip>
          <a:stretch>
            <a:fillRect/>
          </a:stretch>
        </p:blipFill>
        <p:spPr>
          <a:xfrm>
            <a:off x="2428945" y="58250"/>
            <a:ext cx="7818700" cy="68579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0"/>
          <p:cNvSpPr txBox="1"/>
          <p:nvPr>
            <p:ph type="title"/>
          </p:nvPr>
        </p:nvSpPr>
        <p:spPr>
          <a:xfrm>
            <a:off x="838210" y="171230"/>
            <a:ext cx="10515600" cy="8223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Who </a:t>
            </a:r>
            <a:r>
              <a:rPr lang="en-US"/>
              <a:t>committed</a:t>
            </a:r>
            <a:r>
              <a:rPr lang="en-US"/>
              <a:t> auto insurance fraud?</a:t>
            </a:r>
            <a:endParaRPr/>
          </a:p>
        </p:txBody>
      </p:sp>
      <p:sp>
        <p:nvSpPr>
          <p:cNvPr id="232" name="Google Shape;232;p3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33" name="Google Shape;233;p30">
            <a:hlinkClick r:id="rId3"/>
          </p:cNvPr>
          <p:cNvPicPr preferRelativeResize="0"/>
          <p:nvPr/>
        </p:nvPicPr>
        <p:blipFill>
          <a:blip r:embed="rId4">
            <a:alphaModFix/>
          </a:blip>
          <a:stretch>
            <a:fillRect/>
          </a:stretch>
        </p:blipFill>
        <p:spPr>
          <a:xfrm>
            <a:off x="838200" y="873625"/>
            <a:ext cx="10135551" cy="61299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7" name="Shape 237"/>
        <p:cNvGrpSpPr/>
        <p:nvPr/>
      </p:nvGrpSpPr>
      <p:grpSpPr>
        <a:xfrm>
          <a:off x="0" y="0"/>
          <a:ext cx="0" cy="0"/>
          <a:chOff x="0" y="0"/>
          <a:chExt cx="0" cy="0"/>
        </a:xfrm>
      </p:grpSpPr>
      <p:sp>
        <p:nvSpPr>
          <p:cNvPr id="238" name="Google Shape;238;p31"/>
          <p:cNvSpPr/>
          <p:nvPr/>
        </p:nvSpPr>
        <p:spPr>
          <a:xfrm>
            <a:off x="0" y="0"/>
            <a:ext cx="12192000" cy="6858000"/>
          </a:xfrm>
          <a:prstGeom prst="rect">
            <a:avLst/>
          </a:prstGeom>
          <a:solidFill>
            <a:srgbClr val="FFFFFF"/>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39" name="Google Shape;239;p31"/>
          <p:cNvSpPr/>
          <p:nvPr/>
        </p:nvSpPr>
        <p:spPr>
          <a:xfrm>
            <a:off x="0" y="0"/>
            <a:ext cx="2013557" cy="6858000"/>
          </a:xfrm>
          <a:prstGeom prst="rect">
            <a:avLst/>
          </a:prstGeom>
          <a:solidFill>
            <a:srgbClr val="39506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40" name="Google Shape;240;p31"/>
          <p:cNvSpPr/>
          <p:nvPr>
            <p:ph type="title"/>
          </p:nvPr>
        </p:nvSpPr>
        <p:spPr>
          <a:xfrm>
            <a:off x="159050" y="1050650"/>
            <a:ext cx="7855500" cy="5323200"/>
          </a:xfrm>
          <a:prstGeom prst="ellipse">
            <a:avLst/>
          </a:prstGeom>
          <a:solidFill>
            <a:srgbClr val="262626"/>
          </a:solidFill>
          <a:ln cap="flat" cmpd="thinThick" w="174625">
            <a:solidFill>
              <a:srgbClr val="262626"/>
            </a:solidFill>
            <a:prstDash val="solid"/>
            <a:round/>
            <a:headEnd len="sm" w="sm" type="none"/>
            <a:tailEnd len="sm" w="sm" type="none"/>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2600"/>
              <a:buFont typeface="Quattrocento Sans"/>
              <a:buNone/>
            </a:pPr>
            <a:r>
              <a:rPr lang="en-US" sz="4000">
                <a:solidFill>
                  <a:srgbClr val="FFFFFF"/>
                </a:solidFill>
                <a:latin typeface="Quattrocento Sans"/>
                <a:ea typeface="Quattrocento Sans"/>
                <a:cs typeface="Quattrocento Sans"/>
                <a:sym typeface="Quattrocento Sans"/>
              </a:rPr>
              <a:t>Did you know the average number of claims filed daily for auto insurance fraud and why?</a:t>
            </a:r>
            <a:endParaRPr sz="5000"/>
          </a:p>
        </p:txBody>
      </p:sp>
      <p:pic>
        <p:nvPicPr>
          <p:cNvPr descr="Text&#10;&#10;Description automatically generated" id="241" name="Google Shape;241;p31"/>
          <p:cNvPicPr preferRelativeResize="0"/>
          <p:nvPr>
            <p:ph idx="1" type="body"/>
          </p:nvPr>
        </p:nvPicPr>
        <p:blipFill rotWithShape="1">
          <a:blip r:embed="rId3">
            <a:alphaModFix/>
          </a:blip>
          <a:srcRect b="0" l="0" r="0" t="0"/>
          <a:stretch/>
        </p:blipFill>
        <p:spPr>
          <a:xfrm>
            <a:off x="8379075" y="1494850"/>
            <a:ext cx="3645300" cy="3933900"/>
          </a:xfrm>
          <a:prstGeom prst="rect">
            <a:avLst/>
          </a:prstGeom>
          <a:noFill/>
          <a:ln>
            <a:noFill/>
          </a:ln>
        </p:spPr>
      </p:pic>
      <p:sp>
        <p:nvSpPr>
          <p:cNvPr id="242" name="Google Shape;242;p31"/>
          <p:cNvSpPr txBox="1"/>
          <p:nvPr/>
        </p:nvSpPr>
        <p:spPr>
          <a:xfrm>
            <a:off x="3011075" y="6032811"/>
            <a:ext cx="2538000" cy="200100"/>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en-US" sz="700" u="sng" cap="none" strike="noStrike">
                <a:solidFill>
                  <a:srgbClr val="FFFFFF"/>
                </a:solidFill>
                <a:latin typeface="Quattrocento Sans"/>
                <a:ea typeface="Quattrocento Sans"/>
                <a:cs typeface="Quattrocento Sans"/>
                <a:sym typeface="Quattrocento Sans"/>
                <a:hlinkClick r:id="rId4">
                  <a:extLst>
                    <a:ext uri="{A12FA001-AC4F-418D-AE19-62706E023703}">
                      <ahyp:hlinkClr val="tx"/>
                    </a:ext>
                  </a:extLst>
                </a:hlinkClick>
              </a:rPr>
              <a:t>This Photo</a:t>
            </a:r>
            <a:r>
              <a:rPr b="0" i="0" lang="en-US" sz="700" u="none" cap="none" strike="noStrike">
                <a:solidFill>
                  <a:srgbClr val="FFFFFF"/>
                </a:solidFill>
                <a:latin typeface="Quattrocento Sans"/>
                <a:ea typeface="Quattrocento Sans"/>
                <a:cs typeface="Quattrocento Sans"/>
                <a:sym typeface="Quattrocento Sans"/>
              </a:rPr>
              <a:t> by Unknown Author is licensed under </a:t>
            </a:r>
            <a:r>
              <a:rPr b="0" i="0" lang="en-US" sz="700" u="sng" cap="none" strike="noStrike">
                <a:solidFill>
                  <a:srgbClr val="FFFFFF"/>
                </a:solidFill>
                <a:latin typeface="Quattrocento Sans"/>
                <a:ea typeface="Quattrocento Sans"/>
                <a:cs typeface="Quattrocento Sans"/>
                <a:sym typeface="Quattrocento Sans"/>
                <a:hlinkClick r:id="rId5">
                  <a:extLst>
                    <a:ext uri="{A12FA001-AC4F-418D-AE19-62706E023703}">
                      <ahyp:hlinkClr val="tx"/>
                    </a:ext>
                  </a:extLst>
                </a:hlinkClick>
              </a:rPr>
              <a:t>CC BY-ND</a:t>
            </a:r>
            <a:endParaRPr b="0" i="0" sz="700" u="none" cap="none" strike="noStrike">
              <a:solidFill>
                <a:srgbClr val="FFFFFF"/>
              </a:solidFill>
              <a:latin typeface="Quattrocento Sans"/>
              <a:ea typeface="Quattrocento Sans"/>
              <a:cs typeface="Quattrocento Sans"/>
              <a:sym typeface="Quattrocento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47" name="Shape 247"/>
        <p:cNvGrpSpPr/>
        <p:nvPr/>
      </p:nvGrpSpPr>
      <p:grpSpPr>
        <a:xfrm>
          <a:off x="0" y="0"/>
          <a:ext cx="0" cy="0"/>
          <a:chOff x="0" y="0"/>
          <a:chExt cx="0" cy="0"/>
        </a:xfrm>
      </p:grpSpPr>
      <p:sp>
        <p:nvSpPr>
          <p:cNvPr id="248" name="Google Shape;248;p32"/>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Helvetica Neue Light"/>
              <a:buNone/>
            </a:pPr>
            <a:r>
              <a:rPr lang="en-US">
                <a:latin typeface="Helvetica Neue Light"/>
                <a:ea typeface="Helvetica Neue Light"/>
                <a:cs typeface="Helvetica Neue Light"/>
                <a:sym typeface="Helvetica Neue Light"/>
              </a:rPr>
              <a:t>Key fact on insurance fraud:</a:t>
            </a:r>
            <a:endParaRPr/>
          </a:p>
        </p:txBody>
      </p:sp>
      <p:sp>
        <p:nvSpPr>
          <p:cNvPr id="249" name="Google Shape;249;p32"/>
          <p:cNvSpPr/>
          <p:nvPr/>
        </p:nvSpPr>
        <p:spPr>
          <a:xfrm>
            <a:off x="838200" y="1461299"/>
            <a:ext cx="10462846" cy="415498"/>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a:p>
        </p:txBody>
      </p:sp>
      <p:sp>
        <p:nvSpPr>
          <p:cNvPr id="250" name="Google Shape;250;p32"/>
          <p:cNvSpPr txBox="1"/>
          <p:nvPr/>
        </p:nvSpPr>
        <p:spPr>
          <a:xfrm>
            <a:off x="838200" y="1221300"/>
            <a:ext cx="10515600" cy="4415400"/>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150000"/>
              </a:lnSpc>
              <a:spcBef>
                <a:spcPts val="0"/>
              </a:spcBef>
              <a:spcAft>
                <a:spcPts val="0"/>
              </a:spcAft>
              <a:buClr>
                <a:srgbClr val="595959"/>
              </a:buClr>
              <a:buSzPts val="1400"/>
              <a:buFont typeface="Arial"/>
              <a:buNone/>
            </a:pPr>
            <a:r>
              <a:rPr lang="en-US" sz="2200">
                <a:solidFill>
                  <a:srgbClr val="595959"/>
                </a:solidFill>
                <a:latin typeface="Helvetica Neue Light"/>
                <a:ea typeface="Helvetica Neue Light"/>
                <a:cs typeface="Helvetica Neue Light"/>
                <a:sym typeface="Helvetica Neue Light"/>
              </a:rPr>
              <a:t>Insurance fraud is any act committed to defraud an insurance process. This occurs when a claimant attempts to obtain some benefit or advantage they are not entitled to, or when an insurer knowingly denies some benefit that is due. According to the United States Federal Bureau of Investigation, the most common schemes include: premium diversion, fee churning, asset diversion, and workers compensation fraud. Perpetrators in these schemes can be insurance company employees or claimants. False insurance claims are insurance claims filed with the fraudulent intention towards an insurance provider</a:t>
            </a:r>
            <a:r>
              <a:rPr lang="en-US" sz="1400">
                <a:solidFill>
                  <a:srgbClr val="595959"/>
                </a:solidFill>
                <a:latin typeface="Helvetica Neue Light"/>
                <a:ea typeface="Helvetica Neue Light"/>
                <a:cs typeface="Helvetica Neue Light"/>
                <a:sym typeface="Helvetica Neue Light"/>
              </a:rPr>
              <a:t>.</a:t>
            </a:r>
            <a:endParaRPr/>
          </a:p>
          <a:p>
            <a:pPr indent="0" lvl="0" marL="0" marR="0" rtl="0" algn="l">
              <a:lnSpc>
                <a:spcPct val="150000"/>
              </a:lnSpc>
              <a:spcBef>
                <a:spcPts val="0"/>
              </a:spcBef>
              <a:spcAft>
                <a:spcPts val="0"/>
              </a:spcAft>
              <a:buClr>
                <a:schemeClr val="dk1"/>
              </a:buClr>
              <a:buSzPts val="1400"/>
              <a:buFont typeface="Arial"/>
              <a:buNone/>
            </a:pPr>
            <a:r>
              <a:t/>
            </a:r>
            <a:endParaRPr sz="1400">
              <a:solidFill>
                <a:srgbClr val="595959"/>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595959"/>
              </a:buClr>
              <a:buSzPts val="1400"/>
              <a:buFont typeface="Arial"/>
              <a:buNone/>
            </a:pPr>
            <a:r>
              <a:t/>
            </a:r>
            <a:endParaRPr/>
          </a:p>
        </p:txBody>
      </p:sp>
      <p:sp>
        <p:nvSpPr>
          <p:cNvPr id="251" name="Google Shape;251;p32"/>
          <p:cNvSpPr txBox="1"/>
          <p:nvPr>
            <p:ph idx="11" type="ftr"/>
          </p:nvPr>
        </p:nvSpPr>
        <p:spPr>
          <a:xfrm>
            <a:off x="838199" y="6229028"/>
            <a:ext cx="5779169"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u="sng">
                <a:solidFill>
                  <a:schemeClr val="dk2"/>
                </a:solidFill>
                <a:latin typeface="Helvetica Neue"/>
                <a:ea typeface="Helvetica Neue"/>
                <a:cs typeface="Helvetica Neue"/>
                <a:sym typeface="Helvetica Neue"/>
                <a:hlinkClick r:id="rId3">
                  <a:extLst>
                    <a:ext uri="{A12FA001-AC4F-418D-AE19-62706E023703}">
                      <ahyp:hlinkClr val="tx"/>
                    </a:ext>
                  </a:extLst>
                </a:hlinkClick>
              </a:rPr>
              <a:t>en.wikipedia.org</a:t>
            </a:r>
            <a:r>
              <a:rPr lang="en-US">
                <a:solidFill>
                  <a:schemeClr val="dk2"/>
                </a:solidFill>
                <a:latin typeface="Helvetica Neue"/>
                <a:ea typeface="Helvetica Neue"/>
                <a:cs typeface="Helvetica Neue"/>
                <a:sym typeface="Helvetica Neue"/>
              </a:rPr>
              <a:t> - Text under </a:t>
            </a:r>
            <a:r>
              <a:rPr lang="en-US" u="sng">
                <a:solidFill>
                  <a:schemeClr val="dk2"/>
                </a:solidFill>
                <a:latin typeface="Helvetica Neue"/>
                <a:ea typeface="Helvetica Neue"/>
                <a:cs typeface="Helvetica Neue"/>
                <a:sym typeface="Helvetica Neue"/>
                <a:hlinkClick r:id="rId4">
                  <a:extLst>
                    <a:ext uri="{A12FA001-AC4F-418D-AE19-62706E023703}">
                      <ahyp:hlinkClr val="tx"/>
                    </a:ext>
                  </a:extLst>
                </a:hlinkClick>
              </a:rPr>
              <a:t>CC-BY-SA license</a:t>
            </a:r>
            <a:endParaRPr/>
          </a:p>
        </p:txBody>
      </p:sp>
      <p:grpSp>
        <p:nvGrpSpPr>
          <p:cNvPr id="252" name="Google Shape;252;p32"/>
          <p:cNvGrpSpPr/>
          <p:nvPr/>
        </p:nvGrpSpPr>
        <p:grpSpPr>
          <a:xfrm>
            <a:off x="6211661" y="6042093"/>
            <a:ext cx="5138199" cy="781096"/>
            <a:chOff x="6211661" y="6042093"/>
            <a:chExt cx="5138199" cy="781096"/>
          </a:xfrm>
        </p:grpSpPr>
        <p:sp>
          <p:nvSpPr>
            <p:cNvPr id="253" name="Google Shape;253;p32"/>
            <p:cNvSpPr/>
            <p:nvPr/>
          </p:nvSpPr>
          <p:spPr>
            <a:xfrm>
              <a:off x="6211661" y="6042093"/>
              <a:ext cx="5138199" cy="630783"/>
            </a:xfrm>
            <a:prstGeom prst="rect">
              <a:avLst/>
            </a:prstGeom>
            <a:solidFill>
              <a:srgbClr val="F2F2F2"/>
            </a:solid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254" name="Google Shape;254;p32"/>
            <p:cNvSpPr txBox="1"/>
            <p:nvPr/>
          </p:nvSpPr>
          <p:spPr>
            <a:xfrm>
              <a:off x="6980629" y="6140658"/>
              <a:ext cx="2303691" cy="451406"/>
            </a:xfrm>
            <a:prstGeom prst="rect">
              <a:avLst/>
            </a:prstGeom>
            <a:noFill/>
            <a:ln>
              <a:noFill/>
            </a:ln>
          </p:spPr>
          <p:txBody>
            <a:bodyPr anchorCtr="0" anchor="t" bIns="45700" lIns="91425" spcFirstLastPara="1" rIns="91425" wrap="square" tIns="45700">
              <a:spAutoFit/>
            </a:bodyPr>
            <a:lstStyle/>
            <a:p>
              <a:pPr indent="0" lvl="0" marL="0" marR="0" rtl="0" algn="l">
                <a:lnSpc>
                  <a:spcPct val="116666"/>
                </a:lnSpc>
                <a:spcBef>
                  <a:spcPts val="0"/>
                </a:spcBef>
                <a:spcAft>
                  <a:spcPts val="0"/>
                </a:spcAft>
                <a:buNone/>
              </a:pPr>
              <a:r>
                <a:rPr lang="en-US" sz="1200">
                  <a:solidFill>
                    <a:srgbClr val="D24726"/>
                  </a:solidFill>
                  <a:latin typeface="Helvetica Neue"/>
                  <a:ea typeface="Helvetica Neue"/>
                  <a:cs typeface="Helvetica Neue"/>
                  <a:sym typeface="Helvetica Neue"/>
                </a:rPr>
                <a:t>See more: </a:t>
              </a:r>
              <a:r>
                <a:rPr lang="en-US" sz="1200">
                  <a:solidFill>
                    <a:srgbClr val="595959"/>
                  </a:solidFill>
                  <a:latin typeface="Helvetica Neue"/>
                  <a:ea typeface="Helvetica Neue"/>
                  <a:cs typeface="Helvetica Neue"/>
                  <a:sym typeface="Helvetica Neue"/>
                </a:rPr>
                <a:t>Open the Notes below for more information.</a:t>
              </a:r>
              <a:endParaRPr/>
            </a:p>
          </p:txBody>
        </p:sp>
        <p:pic>
          <p:nvPicPr>
            <p:cNvPr descr="Curved arrow" id="255" name="Google Shape;255;p32"/>
            <p:cNvPicPr preferRelativeResize="0"/>
            <p:nvPr/>
          </p:nvPicPr>
          <p:blipFill rotWithShape="1">
            <a:blip r:embed="rId5">
              <a:alphaModFix/>
            </a:blip>
            <a:srcRect b="0" l="0" r="0" t="0"/>
            <a:stretch/>
          </p:blipFill>
          <p:spPr>
            <a:xfrm flipH="1" rot="10354591">
              <a:off x="6306564" y="6342835"/>
              <a:ext cx="742543" cy="434205"/>
            </a:xfrm>
            <a:prstGeom prst="rect">
              <a:avLst/>
            </a:prstGeom>
            <a:noFill/>
            <a:ln>
              <a:noFill/>
            </a:ln>
          </p:spPr>
        </p:pic>
      </p:grpSp>
      <p:pic>
        <p:nvPicPr>
          <p:cNvPr descr="Notes button in status bar" id="256" name="Google Shape;256;p32"/>
          <p:cNvPicPr preferRelativeResize="0"/>
          <p:nvPr/>
        </p:nvPicPr>
        <p:blipFill rotWithShape="1">
          <a:blip r:embed="rId6">
            <a:alphaModFix/>
          </a:blip>
          <a:srcRect b="0" l="0" r="0" t="0"/>
          <a:stretch/>
        </p:blipFill>
        <p:spPr>
          <a:xfrm>
            <a:off x="9068176" y="5968740"/>
            <a:ext cx="2381132" cy="79524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3"/>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INSURANCE FRAUD CLAIMS </a:t>
            </a:r>
            <a:endParaRPr/>
          </a:p>
        </p:txBody>
      </p:sp>
      <p:sp>
        <p:nvSpPr>
          <p:cNvPr id="262" name="Google Shape;262;p33"/>
          <p:cNvSpPr txBox="1"/>
          <p:nvPr>
            <p:ph idx="1" type="body"/>
          </p:nvPr>
        </p:nvSpPr>
        <p:spPr>
          <a:xfrm>
            <a:off x="403400" y="1284723"/>
            <a:ext cx="11434500" cy="5257200"/>
          </a:xfrm>
          <a:prstGeom prst="rect">
            <a:avLst/>
          </a:prstGeom>
          <a:noFill/>
          <a:ln>
            <a:noFill/>
          </a:ln>
        </p:spPr>
        <p:txBody>
          <a:bodyPr anchorCtr="0" anchor="t" bIns="45700" lIns="91425" spcFirstLastPara="1" rIns="91425" wrap="square" tIns="45700">
            <a:normAutofit/>
          </a:bodyPr>
          <a:lstStyle/>
          <a:p>
            <a:pPr indent="-247650" lvl="0" marL="228600" rtl="0" algn="l">
              <a:lnSpc>
                <a:spcPct val="90000"/>
              </a:lnSpc>
              <a:spcBef>
                <a:spcPts val="0"/>
              </a:spcBef>
              <a:spcAft>
                <a:spcPts val="0"/>
              </a:spcAft>
              <a:buClr>
                <a:srgbClr val="595959"/>
              </a:buClr>
              <a:buSzPts val="1700"/>
              <a:buFont typeface="Bree Serif"/>
              <a:buChar char="•"/>
            </a:pPr>
            <a:r>
              <a:rPr lang="en-US" sz="1700">
                <a:latin typeface="Bree Serif"/>
                <a:ea typeface="Bree Serif"/>
                <a:cs typeface="Bree Serif"/>
                <a:sym typeface="Bree Serif"/>
              </a:rPr>
              <a:t>The purpose of of this assignment was to determine property and casualty insurance fraud.</a:t>
            </a:r>
            <a:endParaRPr sz="1700">
              <a:latin typeface="Bree Serif"/>
              <a:ea typeface="Bree Serif"/>
              <a:cs typeface="Bree Serif"/>
              <a:sym typeface="Bree Serif"/>
            </a:endParaRPr>
          </a:p>
          <a:p>
            <a:pPr indent="-247650" lvl="0" marL="228600" rtl="0" algn="l">
              <a:lnSpc>
                <a:spcPct val="90000"/>
              </a:lnSpc>
              <a:spcBef>
                <a:spcPts val="1000"/>
              </a:spcBef>
              <a:spcAft>
                <a:spcPts val="0"/>
              </a:spcAft>
              <a:buClr>
                <a:srgbClr val="595959"/>
              </a:buClr>
              <a:buSzPts val="1700"/>
              <a:buFont typeface="Bree Serif"/>
              <a:buChar char="•"/>
            </a:pPr>
            <a:r>
              <a:rPr lang="en-US" sz="1700">
                <a:latin typeface="Bree Serif"/>
                <a:ea typeface="Bree Serif"/>
                <a:cs typeface="Bree Serif"/>
                <a:sym typeface="Bree Serif"/>
              </a:rPr>
              <a:t>Let’s predict the riskiness of the loan.</a:t>
            </a:r>
            <a:endParaRPr sz="1700">
              <a:latin typeface="Bree Serif"/>
              <a:ea typeface="Bree Serif"/>
              <a:cs typeface="Bree Serif"/>
              <a:sym typeface="Bree Serif"/>
            </a:endParaRPr>
          </a:p>
          <a:p>
            <a:pPr indent="-247650" lvl="0" marL="228600" rtl="0" algn="l">
              <a:lnSpc>
                <a:spcPct val="90000"/>
              </a:lnSpc>
              <a:spcBef>
                <a:spcPts val="1000"/>
              </a:spcBef>
              <a:spcAft>
                <a:spcPts val="0"/>
              </a:spcAft>
              <a:buClr>
                <a:srgbClr val="595959"/>
              </a:buClr>
              <a:buSzPts val="1700"/>
              <a:buFont typeface="Bree Serif"/>
              <a:buChar char="•"/>
            </a:pPr>
            <a:r>
              <a:rPr lang="en-US" sz="1700">
                <a:latin typeface="Bree Serif"/>
                <a:ea typeface="Bree Serif"/>
                <a:cs typeface="Bree Serif"/>
                <a:sym typeface="Bree Serif"/>
              </a:rPr>
              <a:t>The model is designed to predict the risk levels of an insurance policy holder that has filed a claim.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rPr lang="en-US" sz="1700">
                <a:solidFill>
                  <a:srgbClr val="0000FF"/>
                </a:solidFill>
                <a:latin typeface="Bree Serif"/>
                <a:ea typeface="Bree Serif"/>
                <a:cs typeface="Bree Serif"/>
                <a:sym typeface="Bree Serif"/>
              </a:rPr>
              <a:t>Reasons:</a:t>
            </a:r>
            <a:endParaRPr sz="1700">
              <a:solidFill>
                <a:srgbClr val="0000FF"/>
              </a:solidFill>
              <a:latin typeface="Bree Serif"/>
              <a:ea typeface="Bree Serif"/>
              <a:cs typeface="Bree Serif"/>
              <a:sym typeface="Bree Serif"/>
            </a:endParaRPr>
          </a:p>
          <a:p>
            <a:pPr indent="0" lvl="0" marL="0" rtl="0" algn="l">
              <a:lnSpc>
                <a:spcPct val="90000"/>
              </a:lnSpc>
              <a:spcBef>
                <a:spcPts val="1000"/>
              </a:spcBef>
              <a:spcAft>
                <a:spcPts val="0"/>
              </a:spcAft>
              <a:buNone/>
            </a:pPr>
            <a:r>
              <a:t/>
            </a:r>
            <a:endParaRPr sz="1700">
              <a:latin typeface="Bree Serif"/>
              <a:ea typeface="Bree Serif"/>
              <a:cs typeface="Bree Serif"/>
              <a:sym typeface="Bree Serif"/>
            </a:endParaRPr>
          </a:p>
          <a:p>
            <a:pPr indent="-336550" lvl="0" marL="457200" rtl="0" algn="l">
              <a:lnSpc>
                <a:spcPct val="90000"/>
              </a:lnSpc>
              <a:spcBef>
                <a:spcPts val="1000"/>
              </a:spcBef>
              <a:spcAft>
                <a:spcPts val="0"/>
              </a:spcAft>
              <a:buSzPts val="1700"/>
              <a:buFont typeface="Bree Serif"/>
              <a:buChar char="•"/>
            </a:pPr>
            <a:r>
              <a:rPr lang="en-US" sz="1700">
                <a:latin typeface="Bree Serif"/>
                <a:ea typeface="Bree Serif"/>
                <a:cs typeface="Bree Serif"/>
                <a:sym typeface="Bree Serif"/>
              </a:rPr>
              <a:t>Fraud is an ongoing problem in the insurance industry which has an impact on  premiums. </a:t>
            </a:r>
            <a:endParaRPr sz="1700">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700">
              <a:latin typeface="Bree Serif"/>
              <a:ea typeface="Bree Serif"/>
              <a:cs typeface="Bree Serif"/>
              <a:sym typeface="Bree Serif"/>
            </a:endParaRPr>
          </a:p>
          <a:p>
            <a:pPr indent="-336550" lvl="0" marL="457200" rtl="0" algn="l">
              <a:lnSpc>
                <a:spcPct val="90000"/>
              </a:lnSpc>
              <a:spcBef>
                <a:spcPts val="1000"/>
              </a:spcBef>
              <a:spcAft>
                <a:spcPts val="0"/>
              </a:spcAft>
              <a:buSzPts val="1700"/>
              <a:buFont typeface="Bree Serif"/>
              <a:buChar char="•"/>
            </a:pPr>
            <a:r>
              <a:rPr lang="en-US" sz="1700">
                <a:latin typeface="Bree Serif"/>
                <a:ea typeface="Bree Serif"/>
                <a:cs typeface="Bree Serif"/>
                <a:sym typeface="Bree Serif"/>
              </a:rPr>
              <a:t>There is loss due to fraudulent data claims.</a:t>
            </a:r>
            <a:endParaRPr sz="1700">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t/>
            </a:r>
            <a:endParaRPr/>
          </a:p>
          <a:p>
            <a:pPr indent="0" lvl="0" marL="0" rtl="0" algn="l">
              <a:lnSpc>
                <a:spcPct val="90000"/>
              </a:lnSpc>
              <a:spcBef>
                <a:spcPts val="1000"/>
              </a:spcBef>
              <a:spcAft>
                <a:spcPts val="0"/>
              </a:spcAft>
              <a:buNone/>
            </a:pPr>
            <a:r>
              <a:t/>
            </a:r>
            <a:endParaRPr/>
          </a:p>
        </p:txBody>
      </p:sp>
      <p:sp>
        <p:nvSpPr>
          <p:cNvPr id="263" name="Google Shape;263;p33"/>
          <p:cNvSpPr txBox="1"/>
          <p:nvPr>
            <p:ph type="title"/>
          </p:nvPr>
        </p:nvSpPr>
        <p:spPr>
          <a:xfrm>
            <a:off x="834260" y="462455"/>
            <a:ext cx="10515600" cy="822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a:t>
            </a:r>
            <a:endParaRPr/>
          </a:p>
        </p:txBody>
      </p:sp>
      <p:pic>
        <p:nvPicPr>
          <p:cNvPr descr="A picture containing website&#10;&#10;Description automatically generated" id="264" name="Google Shape;264;p33"/>
          <p:cNvPicPr preferRelativeResize="0"/>
          <p:nvPr>
            <p:ph idx="1" type="body"/>
          </p:nvPr>
        </p:nvPicPr>
        <p:blipFill rotWithShape="1">
          <a:blip r:embed="rId3">
            <a:alphaModFix/>
          </a:blip>
          <a:srcRect b="0" l="0" r="0" t="0"/>
          <a:stretch/>
        </p:blipFill>
        <p:spPr>
          <a:xfrm>
            <a:off x="8709527" y="4464423"/>
            <a:ext cx="3128400" cy="1932300"/>
          </a:xfrm>
          <a:prstGeom prst="rect">
            <a:avLst/>
          </a:prstGeom>
          <a:noFill/>
          <a:ln>
            <a:noFill/>
          </a:ln>
        </p:spPr>
      </p:pic>
      <p:sp>
        <p:nvSpPr>
          <p:cNvPr id="265" name="Google Shape;265;p33"/>
          <p:cNvSpPr txBox="1"/>
          <p:nvPr/>
        </p:nvSpPr>
        <p:spPr>
          <a:xfrm>
            <a:off x="8606937" y="6396721"/>
            <a:ext cx="3333600" cy="230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900" u="sng" cap="none" strike="noStrike">
                <a:solidFill>
                  <a:schemeClr val="dk1"/>
                </a:solidFill>
                <a:latin typeface="Quattrocento Sans"/>
                <a:ea typeface="Quattrocento Sans"/>
                <a:cs typeface="Quattrocento Sans"/>
                <a:sym typeface="Quattrocento Sans"/>
                <a:hlinkClick r:id="rId4">
                  <a:extLst>
                    <a:ext uri="{A12FA001-AC4F-418D-AE19-62706E023703}">
                      <ahyp:hlinkClr val="tx"/>
                    </a:ext>
                  </a:extLst>
                </a:hlinkClick>
              </a:rPr>
              <a:t>This Photo</a:t>
            </a:r>
            <a:r>
              <a:rPr b="0" i="0" lang="en-US" sz="900" u="none" cap="none" strike="noStrike">
                <a:solidFill>
                  <a:schemeClr val="dk1"/>
                </a:solidFill>
                <a:latin typeface="Quattrocento Sans"/>
                <a:ea typeface="Quattrocento Sans"/>
                <a:cs typeface="Quattrocento Sans"/>
                <a:sym typeface="Quattrocento Sans"/>
              </a:rPr>
              <a:t> by Unknown Author is licensed under </a:t>
            </a:r>
            <a:r>
              <a:rPr b="0" i="0" lang="en-US" sz="900" u="sng" cap="none" strike="noStrike">
                <a:solidFill>
                  <a:schemeClr val="dk1"/>
                </a:solidFill>
                <a:latin typeface="Quattrocento Sans"/>
                <a:ea typeface="Quattrocento Sans"/>
                <a:cs typeface="Quattrocento Sans"/>
                <a:sym typeface="Quattrocento Sans"/>
                <a:hlinkClick r:id="rId5">
                  <a:extLst>
                    <a:ext uri="{A12FA001-AC4F-418D-AE19-62706E023703}">
                      <ahyp:hlinkClr val="tx"/>
                    </a:ext>
                  </a:extLst>
                </a:hlinkClick>
              </a:rPr>
              <a:t>CC BY-SA</a:t>
            </a:r>
            <a:endParaRPr sz="90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34"/>
          <p:cNvSpPr txBox="1"/>
          <p:nvPr/>
        </p:nvSpPr>
        <p:spPr>
          <a:xfrm>
            <a:off x="3050628" y="3105835"/>
            <a:ext cx="61014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attrocento Sans"/>
                <a:ea typeface="Quattrocento Sans"/>
                <a:cs typeface="Quattrocento Sans"/>
                <a:sym typeface="Quattrocento Sans"/>
              </a:rPr>
              <a:t>h</a:t>
            </a:r>
            <a:endParaRPr/>
          </a:p>
        </p:txBody>
      </p:sp>
      <p:sp>
        <p:nvSpPr>
          <p:cNvPr id="271" name="Google Shape;271;p34"/>
          <p:cNvSpPr txBox="1"/>
          <p:nvPr/>
        </p:nvSpPr>
        <p:spPr>
          <a:xfrm>
            <a:off x="511525" y="1627100"/>
            <a:ext cx="9789000" cy="5605800"/>
          </a:xfrm>
          <a:prstGeom prst="rect">
            <a:avLst/>
          </a:prstGeom>
          <a:noFill/>
          <a:ln>
            <a:noFill/>
          </a:ln>
        </p:spPr>
        <p:txBody>
          <a:bodyPr anchorCtr="0" anchor="t" bIns="91425" lIns="91425" spcFirstLastPara="1" rIns="91425" wrap="square" tIns="91425">
            <a:spAutoFit/>
          </a:bodyPr>
          <a:lstStyle/>
          <a:p>
            <a:pPr indent="-349250" lvl="0" marL="457200" rtl="0" algn="l">
              <a:lnSpc>
                <a:spcPct val="90000"/>
              </a:lnSpc>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Flagging claims based on supervised learning model.</a:t>
            </a:r>
            <a:endParaRPr sz="1900">
              <a:solidFill>
                <a:schemeClr val="dk1"/>
              </a:solidFill>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900">
              <a:solidFill>
                <a:schemeClr val="dk1"/>
              </a:solidFill>
              <a:latin typeface="Bree Serif"/>
              <a:ea typeface="Bree Serif"/>
              <a:cs typeface="Bree Serif"/>
              <a:sym typeface="Bree Serif"/>
            </a:endParaRPr>
          </a:p>
          <a:p>
            <a:pPr indent="-361950" lvl="0" marL="457200" rtl="0" algn="l">
              <a:lnSpc>
                <a:spcPct val="150000"/>
              </a:lnSpc>
              <a:spcBef>
                <a:spcPts val="160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Description of the source of data: the data file was from kaggle.com</a:t>
            </a:r>
            <a:endParaRPr sz="2100">
              <a:solidFill>
                <a:schemeClr val="dk1"/>
              </a:solidFill>
              <a:latin typeface="Bree Serif"/>
              <a:ea typeface="Bree Serif"/>
              <a:cs typeface="Bree Serif"/>
              <a:sym typeface="Bree Serif"/>
            </a:endParaRPr>
          </a:p>
          <a:p>
            <a:pPr indent="-323850" lvl="0" marL="457200" rtl="0" algn="l">
              <a:lnSpc>
                <a:spcPct val="150000"/>
              </a:lnSpc>
              <a:spcBef>
                <a:spcPts val="0"/>
              </a:spcBef>
              <a:spcAft>
                <a:spcPts val="0"/>
              </a:spcAft>
              <a:buClr>
                <a:schemeClr val="dk1"/>
              </a:buClr>
              <a:buSzPts val="1500"/>
              <a:buFont typeface="Bree Serif"/>
              <a:buChar char="●"/>
            </a:pPr>
            <a:r>
              <a:rPr lang="en-US" sz="2100">
                <a:solidFill>
                  <a:schemeClr val="dk1"/>
                </a:solidFill>
                <a:latin typeface="Bree Serif"/>
                <a:ea typeface="Bree Serif"/>
                <a:cs typeface="Bree Serif"/>
                <a:sym typeface="Bree Serif"/>
              </a:rPr>
              <a:t>Exploration of the dataset was from </a:t>
            </a:r>
            <a:r>
              <a:rPr lang="en-US" sz="1700" u="sng">
                <a:solidFill>
                  <a:schemeClr val="dk1"/>
                </a:solidFill>
                <a:latin typeface="Bree Serif"/>
                <a:ea typeface="Bree Serif"/>
                <a:cs typeface="Bree Serif"/>
                <a:sym typeface="Bree Serif"/>
                <a:hlinkClick r:id="rId3">
                  <a:extLst>
                    <a:ext uri="{A12FA001-AC4F-418D-AE19-62706E023703}">
                      <ahyp:hlinkClr val="tx"/>
                    </a:ext>
                  </a:extLst>
                </a:hlinkClick>
              </a:rPr>
              <a:t>https://www.kaggle.com/datasets/antopravinjohnbosco/auto-insurance-claims-fraud-detection</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Description of the analysis phase of the project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Technologies, languages, tools, and algorithms used throughout the project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Result of analysis </a:t>
            </a:r>
            <a:r>
              <a:rPr lang="en-US" sz="2100">
                <a:solidFill>
                  <a:schemeClr val="dk1"/>
                </a:solidFill>
                <a:latin typeface="Bree Serif"/>
                <a:ea typeface="Bree Serif"/>
                <a:cs typeface="Bree Serif"/>
                <a:sym typeface="Bree Serif"/>
              </a:rPr>
              <a:t>trajectory - possible larger data set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Recommendation for future analysis</a:t>
            </a:r>
            <a:endParaRPr sz="2100">
              <a:solidFill>
                <a:schemeClr val="dk1"/>
              </a:solidFill>
              <a:latin typeface="Bree Serif"/>
              <a:ea typeface="Bree Serif"/>
              <a:cs typeface="Bree Serif"/>
              <a:sym typeface="Bree Serif"/>
            </a:endParaRPr>
          </a:p>
          <a:p>
            <a:pPr indent="0" lvl="0" marL="457200" rtl="0" algn="l">
              <a:lnSpc>
                <a:spcPct val="150000"/>
              </a:lnSpc>
              <a:spcBef>
                <a:spcPts val="4600"/>
              </a:spcBef>
              <a:spcAft>
                <a:spcPts val="3800"/>
              </a:spcAft>
              <a:buNone/>
            </a:pPr>
            <a:r>
              <a:t/>
            </a:r>
            <a:endParaRPr sz="1800">
              <a:latin typeface="Bree Serif"/>
              <a:ea typeface="Bree Serif"/>
              <a:cs typeface="Bree Serif"/>
              <a:sym typeface="Bree Serif"/>
            </a:endParaRPr>
          </a:p>
        </p:txBody>
      </p:sp>
      <p:sp>
        <p:nvSpPr>
          <p:cNvPr id="272" name="Google Shape;272;p34"/>
          <p:cNvSpPr txBox="1"/>
          <p:nvPr>
            <p:ph type="title"/>
          </p:nvPr>
        </p:nvSpPr>
        <p:spPr>
          <a:xfrm>
            <a:off x="1676410" y="624855"/>
            <a:ext cx="10515600" cy="822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How we are going to address the </a:t>
            </a:r>
            <a:r>
              <a:rPr lang="en-US"/>
              <a:t>project</a:t>
            </a:r>
            <a:r>
              <a:rPr lang="en-US"/>
              <a: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5"/>
          <p:cNvSpPr txBox="1"/>
          <p:nvPr>
            <p:ph type="title"/>
          </p:nvPr>
        </p:nvSpPr>
        <p:spPr>
          <a:xfrm>
            <a:off x="834260" y="462455"/>
            <a:ext cx="10515600" cy="8223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Questions for the project:</a:t>
            </a:r>
            <a:endParaRPr/>
          </a:p>
        </p:txBody>
      </p:sp>
      <p:sp>
        <p:nvSpPr>
          <p:cNvPr id="279" name="Google Shape;279;p35"/>
          <p:cNvSpPr txBox="1"/>
          <p:nvPr>
            <p:ph idx="1" type="body"/>
          </p:nvPr>
        </p:nvSpPr>
        <p:spPr>
          <a:xfrm>
            <a:off x="838200" y="1625936"/>
            <a:ext cx="10515600" cy="4351200"/>
          </a:xfrm>
          <a:prstGeom prst="rect">
            <a:avLst/>
          </a:prstGeom>
        </p:spPr>
        <p:txBody>
          <a:bodyPr anchorCtr="0" anchor="t" bIns="45700" lIns="91425" spcFirstLastPara="1" rIns="91425" wrap="square" tIns="45700">
            <a:normAutofit/>
          </a:bodyPr>
          <a:lstStyle/>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 Do claims have limitations and timeframes? </a:t>
            </a:r>
            <a:endParaRPr sz="1900">
              <a:solidFill>
                <a:schemeClr val="dk1"/>
              </a:solidFill>
              <a:latin typeface="Bree Serif"/>
              <a:ea typeface="Bree Serif"/>
              <a:cs typeface="Bree Serif"/>
              <a:sym typeface="Bree Serif"/>
            </a:endParaRPr>
          </a:p>
          <a:p>
            <a:pPr indent="0" lvl="0" marL="45720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What determines an insurance claim to be detected or not detected as fraud?</a:t>
            </a:r>
            <a:endParaRPr sz="1900">
              <a:solidFill>
                <a:schemeClr val="dk1"/>
              </a:solidFill>
              <a:latin typeface="Bree Serif"/>
              <a:ea typeface="Bree Serif"/>
              <a:cs typeface="Bree Serif"/>
              <a:sym typeface="Bree Serif"/>
            </a:endParaRPr>
          </a:p>
          <a:p>
            <a:pPr indent="0" lvl="0" marL="45720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Are police reports part of the justification of a non- fraudulent claim?</a:t>
            </a:r>
            <a:endParaRPr sz="1900">
              <a:solidFill>
                <a:schemeClr val="dk1"/>
              </a:solidFill>
              <a:latin typeface="Bree Serif"/>
              <a:ea typeface="Bree Serif"/>
              <a:cs typeface="Bree Serif"/>
              <a:sym typeface="Bree Serif"/>
            </a:endParaRPr>
          </a:p>
          <a:p>
            <a:pPr indent="0" lvl="0" marL="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What are the max and min on fraudulent claims for property and casualty auto fraud cases?</a:t>
            </a:r>
            <a:endParaRPr sz="1900">
              <a:solidFill>
                <a:schemeClr val="dk1"/>
              </a:solidFill>
              <a:latin typeface="Bree Serif"/>
              <a:ea typeface="Bree Serif"/>
              <a:cs typeface="Bree Serif"/>
              <a:sym typeface="Bree Serif"/>
            </a:endParaRPr>
          </a:p>
          <a:p>
            <a:pPr indent="-349250" lvl="0" marL="457200" rtl="0" algn="l">
              <a:spcBef>
                <a:spcPts val="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Will you be denied insurance due to a  fraudulent claim with your insurance?</a:t>
            </a:r>
            <a:endParaRPr sz="1900">
              <a:solidFill>
                <a:schemeClr val="dk1"/>
              </a:solidFill>
              <a:latin typeface="Bree Serif"/>
              <a:ea typeface="Bree Serif"/>
              <a:cs typeface="Bree Serif"/>
              <a:sym typeface="Bree Serif"/>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2" name="Shape 132"/>
        <p:cNvGrpSpPr/>
        <p:nvPr/>
      </p:nvGrpSpPr>
      <p:grpSpPr>
        <a:xfrm>
          <a:off x="0" y="0"/>
          <a:ext cx="0" cy="0"/>
          <a:chOff x="0" y="0"/>
          <a:chExt cx="0" cy="0"/>
        </a:xfrm>
      </p:grpSpPr>
      <p:sp>
        <p:nvSpPr>
          <p:cNvPr id="133" name="Google Shape;133;p18"/>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Helvetica Neue Light"/>
              <a:buNone/>
            </a:pPr>
            <a:r>
              <a:rPr lang="en-US">
                <a:latin typeface="Helvetica Neue Light"/>
                <a:ea typeface="Helvetica Neue Light"/>
                <a:cs typeface="Helvetica Neue Light"/>
                <a:sym typeface="Helvetica Neue Light"/>
              </a:rPr>
              <a:t>Key fact on insurance fraud:</a:t>
            </a:r>
            <a:endParaRPr/>
          </a:p>
        </p:txBody>
      </p:sp>
      <p:sp>
        <p:nvSpPr>
          <p:cNvPr id="134" name="Google Shape;134;p18"/>
          <p:cNvSpPr/>
          <p:nvPr/>
        </p:nvSpPr>
        <p:spPr>
          <a:xfrm>
            <a:off x="838200" y="1461299"/>
            <a:ext cx="10462846" cy="415498"/>
          </a:xfrm>
          <a:prstGeom prst="rect">
            <a:avLst/>
          </a:prstGeom>
          <a:no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t/>
            </a:r>
            <a:endParaRPr/>
          </a:p>
        </p:txBody>
      </p:sp>
      <p:sp>
        <p:nvSpPr>
          <p:cNvPr id="135" name="Google Shape;135;p18"/>
          <p:cNvSpPr txBox="1"/>
          <p:nvPr/>
        </p:nvSpPr>
        <p:spPr>
          <a:xfrm>
            <a:off x="838200" y="1221300"/>
            <a:ext cx="10515600" cy="4415400"/>
          </a:xfrm>
          <a:prstGeom prst="rect">
            <a:avLst/>
          </a:prstGeom>
          <a:noFill/>
          <a:ln>
            <a:noFill/>
          </a:ln>
        </p:spPr>
        <p:txBody>
          <a:bodyPr anchorCtr="0" anchor="t" bIns="45700" lIns="91425" spcFirstLastPara="1" rIns="91425" wrap="square" tIns="45700">
            <a:normAutofit lnSpcReduction="10000"/>
          </a:bodyPr>
          <a:lstStyle/>
          <a:p>
            <a:pPr indent="0" lvl="0" marL="0" marR="0" rtl="0" algn="l">
              <a:lnSpc>
                <a:spcPct val="150000"/>
              </a:lnSpc>
              <a:spcBef>
                <a:spcPts val="0"/>
              </a:spcBef>
              <a:spcAft>
                <a:spcPts val="0"/>
              </a:spcAft>
              <a:buClr>
                <a:srgbClr val="595959"/>
              </a:buClr>
              <a:buSzPts val="1400"/>
              <a:buFont typeface="Arial"/>
              <a:buNone/>
            </a:pPr>
            <a:r>
              <a:rPr lang="en-US" sz="2200">
                <a:solidFill>
                  <a:srgbClr val="595959"/>
                </a:solidFill>
                <a:latin typeface="Helvetica Neue Light"/>
                <a:ea typeface="Helvetica Neue Light"/>
                <a:cs typeface="Helvetica Neue Light"/>
                <a:sym typeface="Helvetica Neue Light"/>
              </a:rPr>
              <a:t>Insurance fraud is any act committed to defraud an insurance process. This occurs when a claimant attempts to obtain some benefit or advantage they are not entitled to, or when an insurer knowingly denies some benefit that is due. According to the United States Federal Bureau of Investigation, the most common schemes include: premium diversion, fee churning, asset diversion, and workers compensation fraud. Perpetrators in these schemes can be insurance company employees or claimants. False insurance claims are insurance claims filed with the fraudulent intention towards an insurance provider</a:t>
            </a:r>
            <a:r>
              <a:rPr lang="en-US" sz="1400">
                <a:solidFill>
                  <a:srgbClr val="595959"/>
                </a:solidFill>
                <a:latin typeface="Helvetica Neue Light"/>
                <a:ea typeface="Helvetica Neue Light"/>
                <a:cs typeface="Helvetica Neue Light"/>
                <a:sym typeface="Helvetica Neue Light"/>
              </a:rPr>
              <a:t>.</a:t>
            </a:r>
            <a:endParaRPr/>
          </a:p>
          <a:p>
            <a:pPr indent="0" lvl="0" marL="0" marR="0" rtl="0" algn="l">
              <a:lnSpc>
                <a:spcPct val="150000"/>
              </a:lnSpc>
              <a:spcBef>
                <a:spcPts val="0"/>
              </a:spcBef>
              <a:spcAft>
                <a:spcPts val="0"/>
              </a:spcAft>
              <a:buClr>
                <a:schemeClr val="dk1"/>
              </a:buClr>
              <a:buSzPts val="1400"/>
              <a:buFont typeface="Arial"/>
              <a:buNone/>
            </a:pPr>
            <a:r>
              <a:t/>
            </a:r>
            <a:endParaRPr sz="1400">
              <a:solidFill>
                <a:srgbClr val="595959"/>
              </a:solidFill>
              <a:latin typeface="Helvetica Neue Light"/>
              <a:ea typeface="Helvetica Neue Light"/>
              <a:cs typeface="Helvetica Neue Light"/>
              <a:sym typeface="Helvetica Neue Light"/>
            </a:endParaRPr>
          </a:p>
          <a:p>
            <a:pPr indent="0" lvl="0" marL="0" marR="0" rtl="0" algn="l">
              <a:lnSpc>
                <a:spcPct val="150000"/>
              </a:lnSpc>
              <a:spcBef>
                <a:spcPts val="0"/>
              </a:spcBef>
              <a:spcAft>
                <a:spcPts val="0"/>
              </a:spcAft>
              <a:buClr>
                <a:srgbClr val="595959"/>
              </a:buClr>
              <a:buSzPts val="1400"/>
              <a:buFont typeface="Arial"/>
              <a:buNone/>
            </a:pPr>
            <a:r>
              <a:t/>
            </a:r>
            <a:endParaRPr/>
          </a:p>
        </p:txBody>
      </p:sp>
      <p:sp>
        <p:nvSpPr>
          <p:cNvPr id="136" name="Google Shape;136;p18"/>
          <p:cNvSpPr txBox="1"/>
          <p:nvPr>
            <p:ph idx="11" type="ftr"/>
          </p:nvPr>
        </p:nvSpPr>
        <p:spPr>
          <a:xfrm>
            <a:off x="838199" y="6229028"/>
            <a:ext cx="5779169"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u="sng">
                <a:solidFill>
                  <a:schemeClr val="dk2"/>
                </a:solidFill>
                <a:latin typeface="Helvetica Neue"/>
                <a:ea typeface="Helvetica Neue"/>
                <a:cs typeface="Helvetica Neue"/>
                <a:sym typeface="Helvetica Neue"/>
                <a:hlinkClick r:id="rId3">
                  <a:extLst>
                    <a:ext uri="{A12FA001-AC4F-418D-AE19-62706E023703}">
                      <ahyp:hlinkClr val="tx"/>
                    </a:ext>
                  </a:extLst>
                </a:hlinkClick>
              </a:rPr>
              <a:t>en.wikipedia.org</a:t>
            </a:r>
            <a:r>
              <a:rPr lang="en-US">
                <a:solidFill>
                  <a:schemeClr val="dk2"/>
                </a:solidFill>
                <a:latin typeface="Helvetica Neue"/>
                <a:ea typeface="Helvetica Neue"/>
                <a:cs typeface="Helvetica Neue"/>
                <a:sym typeface="Helvetica Neue"/>
              </a:rPr>
              <a:t> - Text under </a:t>
            </a:r>
            <a:r>
              <a:rPr lang="en-US" u="sng">
                <a:solidFill>
                  <a:schemeClr val="dk2"/>
                </a:solidFill>
                <a:latin typeface="Helvetica Neue"/>
                <a:ea typeface="Helvetica Neue"/>
                <a:cs typeface="Helvetica Neue"/>
                <a:sym typeface="Helvetica Neue"/>
                <a:hlinkClick r:id="rId4">
                  <a:extLst>
                    <a:ext uri="{A12FA001-AC4F-418D-AE19-62706E023703}">
                      <ahyp:hlinkClr val="tx"/>
                    </a:ext>
                  </a:extLst>
                </a:hlinkClick>
              </a:rPr>
              <a:t>CC-BY-SA license</a:t>
            </a:r>
            <a:endParaRPr/>
          </a:p>
        </p:txBody>
      </p:sp>
      <p:grpSp>
        <p:nvGrpSpPr>
          <p:cNvPr id="137" name="Google Shape;137;p18"/>
          <p:cNvGrpSpPr/>
          <p:nvPr/>
        </p:nvGrpSpPr>
        <p:grpSpPr>
          <a:xfrm>
            <a:off x="6211661" y="6042093"/>
            <a:ext cx="5138199" cy="781096"/>
            <a:chOff x="6211661" y="6042093"/>
            <a:chExt cx="5138199" cy="781096"/>
          </a:xfrm>
        </p:grpSpPr>
        <p:sp>
          <p:nvSpPr>
            <p:cNvPr id="138" name="Google Shape;138;p18"/>
            <p:cNvSpPr/>
            <p:nvPr/>
          </p:nvSpPr>
          <p:spPr>
            <a:xfrm>
              <a:off x="6211661" y="6042093"/>
              <a:ext cx="5138199" cy="630783"/>
            </a:xfrm>
            <a:prstGeom prst="rect">
              <a:avLst/>
            </a:prstGeom>
            <a:solidFill>
              <a:srgbClr val="F2F2F2"/>
            </a:solidFill>
            <a:ln>
              <a:noFill/>
            </a:ln>
          </p:spPr>
          <p:txBody>
            <a:bodyPr anchorCtr="0" anchor="b"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139" name="Google Shape;139;p18"/>
            <p:cNvSpPr txBox="1"/>
            <p:nvPr/>
          </p:nvSpPr>
          <p:spPr>
            <a:xfrm>
              <a:off x="6980629" y="6140658"/>
              <a:ext cx="2303691" cy="451406"/>
            </a:xfrm>
            <a:prstGeom prst="rect">
              <a:avLst/>
            </a:prstGeom>
            <a:noFill/>
            <a:ln>
              <a:noFill/>
            </a:ln>
          </p:spPr>
          <p:txBody>
            <a:bodyPr anchorCtr="0" anchor="t" bIns="45700" lIns="91425" spcFirstLastPara="1" rIns="91425" wrap="square" tIns="45700">
              <a:spAutoFit/>
            </a:bodyPr>
            <a:lstStyle/>
            <a:p>
              <a:pPr indent="0" lvl="0" marL="0" marR="0" rtl="0" algn="l">
                <a:lnSpc>
                  <a:spcPct val="116666"/>
                </a:lnSpc>
                <a:spcBef>
                  <a:spcPts val="0"/>
                </a:spcBef>
                <a:spcAft>
                  <a:spcPts val="0"/>
                </a:spcAft>
                <a:buNone/>
              </a:pPr>
              <a:r>
                <a:rPr lang="en-US" sz="1200">
                  <a:solidFill>
                    <a:srgbClr val="D24726"/>
                  </a:solidFill>
                  <a:latin typeface="Helvetica Neue"/>
                  <a:ea typeface="Helvetica Neue"/>
                  <a:cs typeface="Helvetica Neue"/>
                  <a:sym typeface="Helvetica Neue"/>
                </a:rPr>
                <a:t>See more: </a:t>
              </a:r>
              <a:r>
                <a:rPr lang="en-US" sz="1200">
                  <a:solidFill>
                    <a:srgbClr val="595959"/>
                  </a:solidFill>
                  <a:latin typeface="Helvetica Neue"/>
                  <a:ea typeface="Helvetica Neue"/>
                  <a:cs typeface="Helvetica Neue"/>
                  <a:sym typeface="Helvetica Neue"/>
                </a:rPr>
                <a:t>Open the Notes below for more information.</a:t>
              </a:r>
              <a:endParaRPr/>
            </a:p>
          </p:txBody>
        </p:sp>
        <p:pic>
          <p:nvPicPr>
            <p:cNvPr descr="Curved arrow" id="140" name="Google Shape;140;p18"/>
            <p:cNvPicPr preferRelativeResize="0"/>
            <p:nvPr/>
          </p:nvPicPr>
          <p:blipFill rotWithShape="1">
            <a:blip r:embed="rId5">
              <a:alphaModFix/>
            </a:blip>
            <a:srcRect b="0" l="0" r="0" t="0"/>
            <a:stretch/>
          </p:blipFill>
          <p:spPr>
            <a:xfrm flipH="1" rot="10354591">
              <a:off x="6306564" y="6342835"/>
              <a:ext cx="742543" cy="434205"/>
            </a:xfrm>
            <a:prstGeom prst="rect">
              <a:avLst/>
            </a:prstGeom>
            <a:noFill/>
            <a:ln>
              <a:noFill/>
            </a:ln>
          </p:spPr>
        </p:pic>
      </p:grpSp>
      <p:pic>
        <p:nvPicPr>
          <p:cNvPr descr="Notes button in status bar" id="141" name="Google Shape;141;p18"/>
          <p:cNvPicPr preferRelativeResize="0"/>
          <p:nvPr/>
        </p:nvPicPr>
        <p:blipFill rotWithShape="1">
          <a:blip r:embed="rId6">
            <a:alphaModFix/>
          </a:blip>
          <a:srcRect b="0" l="0" r="0" t="0"/>
          <a:stretch/>
        </p:blipFill>
        <p:spPr>
          <a:xfrm>
            <a:off x="9068176" y="5968740"/>
            <a:ext cx="2381132" cy="795243"/>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283" name="Shape 283"/>
        <p:cNvGrpSpPr/>
        <p:nvPr/>
      </p:nvGrpSpPr>
      <p:grpSpPr>
        <a:xfrm>
          <a:off x="0" y="0"/>
          <a:ext cx="0" cy="0"/>
          <a:chOff x="0" y="0"/>
          <a:chExt cx="0" cy="0"/>
        </a:xfrm>
      </p:grpSpPr>
      <p:sp>
        <p:nvSpPr>
          <p:cNvPr id="284" name="Google Shape;284;p36"/>
          <p:cNvSpPr/>
          <p:nvPr/>
        </p:nvSpPr>
        <p:spPr>
          <a:xfrm>
            <a:off x="1953768" y="0"/>
            <a:ext cx="8284464" cy="6858000"/>
          </a:xfrm>
          <a:custGeom>
            <a:rect b="b" l="l" r="r" t="t"/>
            <a:pathLst>
              <a:path extrusionOk="0" h="6858000" w="8284464">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285" name="Google Shape;285;p36"/>
          <p:cNvSpPr/>
          <p:nvPr/>
        </p:nvSpPr>
        <p:spPr>
          <a:xfrm>
            <a:off x="2118360" y="0"/>
            <a:ext cx="7955280" cy="6858000"/>
          </a:xfrm>
          <a:custGeom>
            <a:rect b="b" l="l" r="r" t="t"/>
            <a:pathLst>
              <a:path extrusionOk="0" h="6858000" w="795528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286" name="Google Shape;286;p36"/>
          <p:cNvSpPr txBox="1"/>
          <p:nvPr>
            <p:ph type="title"/>
          </p:nvPr>
        </p:nvSpPr>
        <p:spPr>
          <a:xfrm>
            <a:off x="2555631" y="1441938"/>
            <a:ext cx="7080738" cy="397412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C0C0C"/>
              </a:buClr>
              <a:buSzPts val="5400"/>
              <a:buFont typeface="Quattrocento Sans"/>
              <a:buNone/>
            </a:pPr>
            <a:r>
              <a:rPr lang="en-US" sz="5400">
                <a:solidFill>
                  <a:srgbClr val="CC0000"/>
                </a:solidFill>
                <a:latin typeface="Quattrocento Sans"/>
                <a:ea typeface="Quattrocento Sans"/>
                <a:cs typeface="Quattrocento Sans"/>
                <a:sym typeface="Quattrocento Sans"/>
              </a:rPr>
              <a:t>Insurance Fraud</a:t>
            </a:r>
            <a:r>
              <a:rPr lang="en-US" sz="5400">
                <a:solidFill>
                  <a:srgbClr val="0C0C0C"/>
                </a:solidFill>
                <a:latin typeface="Quattrocento Sans"/>
                <a:ea typeface="Quattrocento Sans"/>
                <a:cs typeface="Quattrocento Sans"/>
                <a:sym typeface="Quattrocento Sans"/>
              </a:rPr>
              <a:t>: can result from many claims that were not exactly proven.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90" name="Shape 290"/>
        <p:cNvGrpSpPr/>
        <p:nvPr/>
      </p:nvGrpSpPr>
      <p:grpSpPr>
        <a:xfrm>
          <a:off x="0" y="0"/>
          <a:ext cx="0" cy="0"/>
          <a:chOff x="0" y="0"/>
          <a:chExt cx="0" cy="0"/>
        </a:xfrm>
      </p:grpSpPr>
      <p:sp>
        <p:nvSpPr>
          <p:cNvPr id="291" name="Google Shape;291;p37"/>
          <p:cNvSpPr txBox="1"/>
          <p:nvPr>
            <p:ph type="title"/>
          </p:nvPr>
        </p:nvSpPr>
        <p:spPr>
          <a:xfrm>
            <a:off x="1304900" y="327953"/>
            <a:ext cx="10515600" cy="10572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D24726"/>
              </a:buClr>
              <a:buSzPct val="100000"/>
              <a:buFont typeface="Helvetica Neue Light"/>
              <a:buNone/>
            </a:pPr>
            <a:r>
              <a:rPr lang="en-US">
                <a:latin typeface="Helvetica Neue Light"/>
                <a:ea typeface="Helvetica Neue Light"/>
                <a:cs typeface="Helvetica Neue Light"/>
                <a:sym typeface="Helvetica Neue Light"/>
              </a:rPr>
              <a:t>Suggestions for assess fraud process to develop data to analyze:</a:t>
            </a:r>
            <a:endParaRPr>
              <a:latin typeface="Helvetica Neue Light"/>
              <a:ea typeface="Helvetica Neue Light"/>
              <a:cs typeface="Helvetica Neue Light"/>
              <a:sym typeface="Helvetica Neue Light"/>
            </a:endParaRPr>
          </a:p>
          <a:p>
            <a:pPr indent="0" lvl="0" marL="0" rtl="0" algn="l">
              <a:lnSpc>
                <a:spcPct val="90000"/>
              </a:lnSpc>
              <a:spcBef>
                <a:spcPts val="0"/>
              </a:spcBef>
              <a:spcAft>
                <a:spcPts val="0"/>
              </a:spcAft>
              <a:buClr>
                <a:srgbClr val="D24726"/>
              </a:buClr>
              <a:buSzPct val="100000"/>
              <a:buFont typeface="Helvetica Neue Light"/>
              <a:buNone/>
            </a:pPr>
            <a:r>
              <a:t/>
            </a:r>
            <a:endParaRPr/>
          </a:p>
        </p:txBody>
      </p:sp>
      <p:sp>
        <p:nvSpPr>
          <p:cNvPr id="292" name="Google Shape;292;p37"/>
          <p:cNvSpPr txBox="1"/>
          <p:nvPr/>
        </p:nvSpPr>
        <p:spPr>
          <a:xfrm>
            <a:off x="1264025" y="1855700"/>
            <a:ext cx="9708900" cy="45870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Scrub the data and streamline data &gt; for example drop the names.</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Supervised</a:t>
            </a:r>
            <a:r>
              <a:rPr lang="en-US" sz="2200">
                <a:latin typeface="Quattrocento Sans"/>
                <a:ea typeface="Quattrocento Sans"/>
                <a:cs typeface="Quattrocento Sans"/>
                <a:sym typeface="Quattrocento Sans"/>
              </a:rPr>
              <a:t> Machine learning.</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Logic regression model.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Determine a </a:t>
            </a:r>
            <a:r>
              <a:rPr lang="en-US" sz="2200">
                <a:latin typeface="Quattrocento Sans"/>
                <a:ea typeface="Quattrocento Sans"/>
                <a:cs typeface="Quattrocento Sans"/>
                <a:sym typeface="Quattrocento Sans"/>
              </a:rPr>
              <a:t>threshold</a:t>
            </a:r>
            <a:r>
              <a:rPr lang="en-US" sz="2200">
                <a:latin typeface="Quattrocento Sans"/>
                <a:ea typeface="Quattrocento Sans"/>
                <a:cs typeface="Quattrocento Sans"/>
                <a:sym typeface="Quattrocento Sans"/>
              </a:rPr>
              <a:t> for fraud validation to claims.</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The data set will be </a:t>
            </a:r>
            <a:r>
              <a:rPr lang="en-US" sz="2200">
                <a:latin typeface="Quattrocento Sans"/>
                <a:ea typeface="Quattrocento Sans"/>
                <a:cs typeface="Quattrocento Sans"/>
                <a:sym typeface="Quattrocento Sans"/>
              </a:rPr>
              <a:t>described</a:t>
            </a:r>
            <a:r>
              <a:rPr lang="en-US" sz="2200">
                <a:latin typeface="Quattrocento Sans"/>
                <a:ea typeface="Quattrocento Sans"/>
                <a:cs typeface="Quattrocento Sans"/>
                <a:sym typeface="Quattrocento Sans"/>
              </a:rPr>
              <a:t> how it will be split into training and testing.</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Explain the model’s confusion matrix to fraud claims.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Final accuracy score and how it is measured in the world of </a:t>
            </a:r>
            <a:r>
              <a:rPr lang="en-US" sz="2200">
                <a:latin typeface="Quattrocento Sans"/>
                <a:ea typeface="Quattrocento Sans"/>
                <a:cs typeface="Quattrocento Sans"/>
                <a:sym typeface="Quattrocento Sans"/>
              </a:rPr>
              <a:t>insurance</a:t>
            </a:r>
            <a:r>
              <a:rPr lang="en-US" sz="2200">
                <a:latin typeface="Quattrocento Sans"/>
                <a:ea typeface="Quattrocento Sans"/>
                <a:cs typeface="Quattrocento Sans"/>
                <a:sym typeface="Quattrocento Sans"/>
              </a:rPr>
              <a:t> claim fraud.</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SQL will be utilized to create new datasets  to be merged and extract transform the datasets for various comparisons and </a:t>
            </a:r>
            <a:r>
              <a:rPr lang="en-US" sz="2200">
                <a:latin typeface="Quattrocento Sans"/>
                <a:ea typeface="Quattrocento Sans"/>
                <a:cs typeface="Quattrocento Sans"/>
                <a:sym typeface="Quattrocento Sans"/>
              </a:rPr>
              <a:t>analysis</a:t>
            </a:r>
            <a:r>
              <a:rPr lang="en-US" sz="2200">
                <a:latin typeface="Quattrocento Sans"/>
                <a:ea typeface="Quattrocento Sans"/>
                <a:cs typeface="Quattrocento Sans"/>
                <a:sym typeface="Quattrocento Sans"/>
              </a:rPr>
              <a:t> </a:t>
            </a:r>
            <a:r>
              <a:rPr lang="en-US" sz="2200">
                <a:latin typeface="Quattrocento Sans"/>
                <a:ea typeface="Quattrocento Sans"/>
                <a:cs typeface="Quattrocento Sans"/>
                <a:sym typeface="Quattrocento Sans"/>
              </a:rPr>
              <a:t>fraudulent</a:t>
            </a:r>
            <a:r>
              <a:rPr lang="en-US" sz="2200">
                <a:latin typeface="Quattrocento Sans"/>
                <a:ea typeface="Quattrocento Sans"/>
                <a:cs typeface="Quattrocento Sans"/>
                <a:sym typeface="Quattrocento Sans"/>
              </a:rPr>
              <a:t> or not fraudulent claims.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visualization with Tableau</a:t>
            </a:r>
            <a:r>
              <a:rPr lang="en-US" sz="2200">
                <a:latin typeface="Quattrocento Sans"/>
                <a:ea typeface="Quattrocento Sans"/>
                <a:cs typeface="Quattrocento Sans"/>
                <a:sym typeface="Quattrocento Sans"/>
              </a:rPr>
              <a:t> will be presented to show fraud </a:t>
            </a:r>
            <a:r>
              <a:rPr lang="en-US" sz="2200">
                <a:latin typeface="Quattrocento Sans"/>
                <a:ea typeface="Quattrocento Sans"/>
                <a:cs typeface="Quattrocento Sans"/>
                <a:sym typeface="Quattrocento Sans"/>
              </a:rPr>
              <a:t>variation</a:t>
            </a:r>
            <a:r>
              <a:rPr lang="en-US" sz="2200">
                <a:latin typeface="Quattrocento Sans"/>
                <a:ea typeface="Quattrocento Sans"/>
                <a:cs typeface="Quattrocento Sans"/>
                <a:sym typeface="Quattrocento Sans"/>
              </a:rPr>
              <a:t> </a:t>
            </a:r>
            <a:endParaRPr sz="2200">
              <a:latin typeface="Quattrocento Sans"/>
              <a:ea typeface="Quattrocento Sans"/>
              <a:cs typeface="Quattrocento Sans"/>
              <a:sym typeface="Quattrocento Sans"/>
            </a:endParaRPr>
          </a:p>
          <a:p>
            <a:pPr indent="0" lvl="0" marL="457200" rtl="0" algn="l">
              <a:spcBef>
                <a:spcPts val="0"/>
              </a:spcBef>
              <a:spcAft>
                <a:spcPts val="0"/>
              </a:spcAft>
              <a:buNone/>
            </a:pPr>
            <a:r>
              <a:rPr lang="en-US" sz="2200">
                <a:latin typeface="Quattrocento Sans"/>
                <a:ea typeface="Quattrocento Sans"/>
                <a:cs typeface="Quattrocento Sans"/>
                <a:sym typeface="Quattrocento Sans"/>
              </a:rPr>
              <a:t> </a:t>
            </a:r>
            <a:endParaRPr sz="2200">
              <a:latin typeface="Quattrocento Sans"/>
              <a:ea typeface="Quattrocento Sans"/>
              <a:cs typeface="Quattrocento Sans"/>
              <a:sym typeface="Quattrocento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6" name="Shape 296"/>
        <p:cNvGrpSpPr/>
        <p:nvPr/>
      </p:nvGrpSpPr>
      <p:grpSpPr>
        <a:xfrm>
          <a:off x="0" y="0"/>
          <a:ext cx="0" cy="0"/>
          <a:chOff x="0" y="0"/>
          <a:chExt cx="0" cy="0"/>
        </a:xfrm>
      </p:grpSpPr>
      <p:sp>
        <p:nvSpPr>
          <p:cNvPr id="297" name="Google Shape;297;p38"/>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298" name="Google Shape;298;p38"/>
          <p:cNvSpPr/>
          <p:nvPr/>
        </p:nvSpPr>
        <p:spPr>
          <a:xfrm>
            <a:off x="-389975" y="-116075"/>
            <a:ext cx="26355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299" name="Google Shape;299;p38"/>
          <p:cNvSpPr txBox="1"/>
          <p:nvPr>
            <p:ph type="title"/>
          </p:nvPr>
        </p:nvSpPr>
        <p:spPr>
          <a:xfrm>
            <a:off x="1206838" y="1100183"/>
            <a:ext cx="3391800" cy="5249400"/>
          </a:xfrm>
          <a:prstGeom prst="rect">
            <a:avLst/>
          </a:prstGeom>
          <a:noFill/>
          <a:ln>
            <a:noFill/>
          </a:ln>
        </p:spPr>
        <p:txBody>
          <a:bodyPr anchorCtr="0" anchor="ctr" bIns="45700" lIns="91425" spcFirstLastPara="1" rIns="91425" wrap="square" tIns="45700">
            <a:normAutofit/>
          </a:bodyPr>
          <a:lstStyle/>
          <a:p>
            <a:pPr indent="0" lvl="0" marL="0" rtl="0" algn="r">
              <a:lnSpc>
                <a:spcPct val="80000"/>
              </a:lnSpc>
              <a:spcBef>
                <a:spcPts val="0"/>
              </a:spcBef>
              <a:spcAft>
                <a:spcPts val="0"/>
              </a:spcAft>
              <a:buClr>
                <a:srgbClr val="FFFFFF"/>
              </a:buClr>
              <a:buSzPts val="5000"/>
              <a:buFont typeface="Twentieth Century"/>
              <a:buNone/>
            </a:pPr>
            <a:r>
              <a:rPr lang="en-US">
                <a:solidFill>
                  <a:srgbClr val="FFFFFF"/>
                </a:solidFill>
              </a:rPr>
              <a:t>DATA</a:t>
            </a:r>
            <a:br>
              <a:rPr lang="en-US">
                <a:solidFill>
                  <a:srgbClr val="FFFFFF"/>
                </a:solidFill>
              </a:rPr>
            </a:br>
            <a:r>
              <a:rPr lang="en-US">
                <a:solidFill>
                  <a:srgbClr val="FFFFFF"/>
                </a:solidFill>
              </a:rPr>
              <a:t>FILES</a:t>
            </a:r>
            <a:endParaRPr/>
          </a:p>
        </p:txBody>
      </p:sp>
      <p:sp>
        <p:nvSpPr>
          <p:cNvPr id="300" name="Google Shape;300;p38"/>
          <p:cNvSpPr txBox="1"/>
          <p:nvPr/>
        </p:nvSpPr>
        <p:spPr>
          <a:xfrm>
            <a:off x="5880545" y="2270225"/>
            <a:ext cx="10044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pic>
        <p:nvPicPr>
          <p:cNvPr id="301" name="Google Shape;301;p38"/>
          <p:cNvPicPr preferRelativeResize="0"/>
          <p:nvPr/>
        </p:nvPicPr>
        <p:blipFill>
          <a:blip r:embed="rId3">
            <a:alphaModFix/>
          </a:blip>
          <a:stretch>
            <a:fillRect/>
          </a:stretch>
        </p:blipFill>
        <p:spPr>
          <a:xfrm>
            <a:off x="2931450" y="116086"/>
            <a:ext cx="12192000" cy="6625828"/>
          </a:xfrm>
          <a:prstGeom prst="rect">
            <a:avLst/>
          </a:prstGeom>
          <a:noFill/>
          <a:ln>
            <a:noFill/>
          </a:ln>
        </p:spPr>
      </p:pic>
      <p:sp>
        <p:nvSpPr>
          <p:cNvPr id="302" name="Google Shape;302;p38"/>
          <p:cNvSpPr txBox="1"/>
          <p:nvPr/>
        </p:nvSpPr>
        <p:spPr>
          <a:xfrm>
            <a:off x="40350" y="1707775"/>
            <a:ext cx="1976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latin typeface="Twentieth Century"/>
                <a:ea typeface="Twentieth Century"/>
                <a:cs typeface="Twentieth Century"/>
                <a:sym typeface="Twentieth Century"/>
              </a:rPr>
              <a:t>Raw data from kaggle.com</a:t>
            </a:r>
            <a:endParaRPr sz="2100">
              <a:latin typeface="Twentieth Century"/>
              <a:ea typeface="Twentieth Century"/>
              <a:cs typeface="Twentieth Century"/>
              <a:sym typeface="Twentieth Century"/>
            </a:endParaRPr>
          </a:p>
        </p:txBody>
      </p:sp>
      <p:pic>
        <p:nvPicPr>
          <p:cNvPr descr="A picture containing toy&#10;&#10;Description automatically generated" id="303" name="Google Shape;303;p38"/>
          <p:cNvPicPr preferRelativeResize="0"/>
          <p:nvPr/>
        </p:nvPicPr>
        <p:blipFill rotWithShape="1">
          <a:blip r:embed="rId4">
            <a:alphaModFix/>
          </a:blip>
          <a:srcRect b="0" l="40346" r="14492" t="0"/>
          <a:stretch/>
        </p:blipFill>
        <p:spPr>
          <a:xfrm>
            <a:off x="-174737" y="3812300"/>
            <a:ext cx="1921373" cy="16158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7" name="Shape 307"/>
        <p:cNvGrpSpPr/>
        <p:nvPr/>
      </p:nvGrpSpPr>
      <p:grpSpPr>
        <a:xfrm>
          <a:off x="0" y="0"/>
          <a:ext cx="0" cy="0"/>
          <a:chOff x="0" y="0"/>
          <a:chExt cx="0" cy="0"/>
        </a:xfrm>
      </p:grpSpPr>
      <p:sp>
        <p:nvSpPr>
          <p:cNvPr id="308" name="Google Shape;308;p39"/>
          <p:cNvSpPr txBox="1"/>
          <p:nvPr>
            <p:ph type="title"/>
          </p:nvPr>
        </p:nvSpPr>
        <p:spPr>
          <a:xfrm>
            <a:off x="1024128" y="585216"/>
            <a:ext cx="6066818" cy="1499616"/>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rgbClr val="0C0C0C"/>
              </a:buClr>
              <a:buSzPts val="5000"/>
              <a:buFont typeface="Twentieth Century"/>
              <a:buNone/>
            </a:pPr>
            <a:r>
              <a:rPr lang="en-US"/>
              <a:t>CREDIT RISK ~ DEFAULT</a:t>
            </a:r>
            <a:endParaRPr/>
          </a:p>
        </p:txBody>
      </p:sp>
      <p:sp>
        <p:nvSpPr>
          <p:cNvPr id="309" name="Google Shape;309;p39"/>
          <p:cNvSpPr txBox="1"/>
          <p:nvPr>
            <p:ph idx="1" type="body"/>
          </p:nvPr>
        </p:nvSpPr>
        <p:spPr>
          <a:xfrm>
            <a:off x="1024128" y="2286000"/>
            <a:ext cx="6066818" cy="4023360"/>
          </a:xfrm>
          <a:prstGeom prst="rect">
            <a:avLst/>
          </a:prstGeom>
          <a:noFill/>
          <a:ln>
            <a:noFill/>
          </a:ln>
        </p:spPr>
        <p:txBody>
          <a:bodyPr anchorCtr="0" anchor="t" bIns="45700" lIns="45700" spcFirstLastPara="1" rIns="45700" wrap="square" tIns="45700">
            <a:normAutofit lnSpcReduction="20000"/>
          </a:bodyPr>
          <a:lstStyle/>
          <a:p>
            <a:pPr indent="0" lvl="0" marL="0" rtl="0" algn="l">
              <a:lnSpc>
                <a:spcPct val="90000"/>
              </a:lnSpc>
              <a:spcBef>
                <a:spcPts val="0"/>
              </a:spcBef>
              <a:spcAft>
                <a:spcPts val="0"/>
              </a:spcAft>
              <a:buSzPts val="2200"/>
              <a:buNone/>
            </a:pPr>
            <a:r>
              <a:rPr lang="en-US"/>
              <a:t>Good standing as a </a:t>
            </a:r>
            <a:r>
              <a:rPr lang="en-US"/>
              <a:t>policy</a:t>
            </a:r>
            <a:r>
              <a:rPr lang="en-US"/>
              <a:t>holder vs bad standings</a:t>
            </a:r>
            <a:endParaRPr/>
          </a:p>
          <a:p>
            <a:pPr indent="0" lvl="0" marL="0" rtl="0" algn="l">
              <a:lnSpc>
                <a:spcPct val="90000"/>
              </a:lnSpc>
              <a:spcBef>
                <a:spcPts val="0"/>
              </a:spcBef>
              <a:spcAft>
                <a:spcPts val="0"/>
              </a:spcAft>
              <a:buSzPts val="2200"/>
              <a:buNone/>
            </a:pPr>
            <a:r>
              <a:rPr lang="en-US"/>
              <a:t>based on default. credit and  driver level of risk.</a:t>
            </a:r>
            <a:endParaRPr/>
          </a:p>
          <a:p>
            <a:pPr indent="0" lvl="0" marL="0" rtl="0" algn="l">
              <a:lnSpc>
                <a:spcPct val="90000"/>
              </a:lnSpc>
              <a:spcBef>
                <a:spcPts val="0"/>
              </a:spcBef>
              <a:spcAft>
                <a:spcPts val="0"/>
              </a:spcAft>
              <a:buSzPts val="2200"/>
              <a:buNone/>
            </a:pPr>
            <a:r>
              <a:t/>
            </a:r>
            <a:endParaRPr/>
          </a:p>
          <a:p>
            <a:pPr indent="0" lvl="0" marL="0" rtl="0" algn="l">
              <a:lnSpc>
                <a:spcPct val="100000"/>
              </a:lnSpc>
              <a:spcBef>
                <a:spcPts val="0"/>
              </a:spcBef>
              <a:spcAft>
                <a:spcPts val="0"/>
              </a:spcAft>
              <a:buSzPts val="2000"/>
              <a:buNone/>
            </a:pPr>
            <a:r>
              <a:t/>
            </a:r>
            <a:endParaRPr sz="2000"/>
          </a:p>
          <a:p>
            <a:pPr indent="0" lvl="0" marL="0" rtl="0" algn="l">
              <a:lnSpc>
                <a:spcPct val="100000"/>
              </a:lnSpc>
              <a:spcBef>
                <a:spcPts val="0"/>
              </a:spcBef>
              <a:spcAft>
                <a:spcPts val="0"/>
              </a:spcAft>
              <a:buSzPts val="2000"/>
              <a:buNone/>
            </a:pPr>
            <a:r>
              <a:rPr lang="en-US" sz="2000"/>
              <a:t>A driver fakes and accident and unscrupulous people support the mishandling of P &amp; C claims. </a:t>
            </a:r>
            <a:endParaRPr sz="1800"/>
          </a:p>
          <a:p>
            <a:pPr indent="0" lvl="0" marL="0" rtl="0" algn="l">
              <a:lnSpc>
                <a:spcPct val="100000"/>
              </a:lnSpc>
              <a:spcBef>
                <a:spcPts val="200"/>
              </a:spcBef>
              <a:spcAft>
                <a:spcPts val="0"/>
              </a:spcAft>
              <a:buSzPts val="2000"/>
              <a:buNone/>
            </a:pPr>
            <a:r>
              <a:t/>
            </a:r>
            <a:endParaRPr sz="2000"/>
          </a:p>
          <a:p>
            <a:pPr indent="0" lvl="0" marL="0" rtl="0" algn="l">
              <a:lnSpc>
                <a:spcPct val="100000"/>
              </a:lnSpc>
              <a:spcBef>
                <a:spcPts val="200"/>
              </a:spcBef>
              <a:spcAft>
                <a:spcPts val="0"/>
              </a:spcAft>
              <a:buSzPts val="2000"/>
              <a:buNone/>
            </a:pPr>
            <a:r>
              <a:rPr lang="en-US" sz="2000"/>
              <a:t>A driver and body shop worker agrees to inflate the auto damage claim and share the ”PROCEEDS”.</a:t>
            </a:r>
            <a:endParaRPr sz="2000"/>
          </a:p>
          <a:p>
            <a:pPr indent="0" lvl="0" marL="0" rtl="0" algn="l">
              <a:lnSpc>
                <a:spcPct val="100000"/>
              </a:lnSpc>
              <a:spcBef>
                <a:spcPts val="200"/>
              </a:spcBef>
              <a:spcAft>
                <a:spcPts val="0"/>
              </a:spcAft>
              <a:buSzPts val="2000"/>
              <a:buNone/>
            </a:pPr>
            <a:r>
              <a:rPr lang="en-US" sz="2000">
                <a:solidFill>
                  <a:schemeClr val="lt1"/>
                </a:solidFill>
              </a:rPr>
              <a:t>A driver and body shop worker agrees to inflate the auto damage claim and share the ”PROCEEDS”.</a:t>
            </a:r>
            <a:endParaRPr sz="2000">
              <a:solidFill>
                <a:schemeClr val="lt1"/>
              </a:solidFill>
            </a:endParaRPr>
          </a:p>
          <a:p>
            <a:pPr indent="0" lvl="0" marL="0" rtl="0" algn="l">
              <a:lnSpc>
                <a:spcPct val="100000"/>
              </a:lnSpc>
              <a:spcBef>
                <a:spcPts val="200"/>
              </a:spcBef>
              <a:spcAft>
                <a:spcPts val="0"/>
              </a:spcAft>
              <a:buClr>
                <a:schemeClr val="dk1"/>
              </a:buClr>
              <a:buSzPts val="2000"/>
              <a:buFont typeface="Arial"/>
              <a:buNone/>
            </a:pPr>
            <a:r>
              <a:t/>
            </a:r>
            <a:endParaRPr sz="2000">
              <a:solidFill>
                <a:schemeClr val="lt1"/>
              </a:solidFill>
            </a:endParaRPr>
          </a:p>
          <a:p>
            <a:pPr indent="0" lvl="0" marL="0" rtl="0" algn="l">
              <a:lnSpc>
                <a:spcPct val="100000"/>
              </a:lnSpc>
              <a:spcBef>
                <a:spcPts val="200"/>
              </a:spcBef>
              <a:spcAft>
                <a:spcPts val="0"/>
              </a:spcAft>
              <a:buClr>
                <a:schemeClr val="dk1"/>
              </a:buClr>
              <a:buSzPts val="2000"/>
              <a:buFont typeface="Arial"/>
              <a:buNone/>
            </a:pPr>
            <a:r>
              <a:rPr lang="en-US" sz="2000">
                <a:solidFill>
                  <a:schemeClr val="lt1"/>
                </a:solidFill>
              </a:rPr>
              <a:t>A driver and body shop worker agrees to inflate the auto damage claim and share the ”PROCEEDS”.</a:t>
            </a:r>
            <a:endParaRPr sz="2000">
              <a:solidFill>
                <a:schemeClr val="lt1"/>
              </a:solidFill>
            </a:endParaRPr>
          </a:p>
          <a:p>
            <a:pPr indent="0" lvl="0" marL="0" rtl="0" algn="l">
              <a:lnSpc>
                <a:spcPct val="90000"/>
              </a:lnSpc>
              <a:spcBef>
                <a:spcPts val="0"/>
              </a:spcBef>
              <a:spcAft>
                <a:spcPts val="0"/>
              </a:spcAft>
              <a:buSzPts val="2200"/>
              <a:buNone/>
            </a:pPr>
            <a:r>
              <a:t/>
            </a:r>
            <a:endParaRPr/>
          </a:p>
        </p:txBody>
      </p:sp>
      <p:pic>
        <p:nvPicPr>
          <p:cNvPr descr="A picture containing text, indoor&#10;&#10;Description automatically generated" id="310" name="Google Shape;310;p39"/>
          <p:cNvPicPr preferRelativeResize="0"/>
          <p:nvPr/>
        </p:nvPicPr>
        <p:blipFill rotWithShape="1">
          <a:blip r:embed="rId3">
            <a:alphaModFix/>
          </a:blip>
          <a:srcRect b="0" l="22270" r="39674" t="0"/>
          <a:stretch/>
        </p:blipFill>
        <p:spPr>
          <a:xfrm>
            <a:off x="8851150" y="214550"/>
            <a:ext cx="3340851" cy="6428900"/>
          </a:xfrm>
          <a:prstGeom prst="rect">
            <a:avLst/>
          </a:prstGeom>
          <a:noFill/>
          <a:ln>
            <a:noFill/>
          </a:ln>
        </p:spPr>
      </p:pic>
      <p:sp>
        <p:nvSpPr>
          <p:cNvPr id="311" name="Google Shape;311;p39"/>
          <p:cNvSpPr txBox="1"/>
          <p:nvPr/>
        </p:nvSpPr>
        <p:spPr>
          <a:xfrm>
            <a:off x="9783969" y="6657945"/>
            <a:ext cx="2408030" cy="200055"/>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700" u="sng">
                <a:solidFill>
                  <a:srgbClr val="FFFFFF"/>
                </a:solidFill>
                <a:latin typeface="Twentieth Century"/>
                <a:ea typeface="Twentieth Century"/>
                <a:cs typeface="Twentieth Century"/>
                <a:sym typeface="Twentieth Century"/>
                <a:hlinkClick r:id="rId4">
                  <a:extLst>
                    <a:ext uri="{A12FA001-AC4F-418D-AE19-62706E023703}">
                      <ahyp:hlinkClr val="tx"/>
                    </a:ext>
                  </a:extLst>
                </a:hlinkClick>
              </a:rPr>
              <a:t>This Photo</a:t>
            </a:r>
            <a:r>
              <a:rPr lang="en-US" sz="700">
                <a:solidFill>
                  <a:srgbClr val="FFFFFF"/>
                </a:solidFill>
                <a:latin typeface="Twentieth Century"/>
                <a:ea typeface="Twentieth Century"/>
                <a:cs typeface="Twentieth Century"/>
                <a:sym typeface="Twentieth Century"/>
              </a:rPr>
              <a:t> by Unknown Author is licensed under </a:t>
            </a:r>
            <a:r>
              <a:rPr lang="en-US" sz="700" u="sng">
                <a:solidFill>
                  <a:srgbClr val="FFFFFF"/>
                </a:solidFill>
                <a:latin typeface="Twentieth Century"/>
                <a:ea typeface="Twentieth Century"/>
                <a:cs typeface="Twentieth Century"/>
                <a:sym typeface="Twentieth Century"/>
                <a:hlinkClick r:id="rId5">
                  <a:extLst>
                    <a:ext uri="{A12FA001-AC4F-418D-AE19-62706E023703}">
                      <ahyp:hlinkClr val="tx"/>
                    </a:ext>
                  </a:extLst>
                </a:hlinkClick>
              </a:rPr>
              <a:t>CC BY-NC-ND</a:t>
            </a:r>
            <a:endParaRPr sz="700">
              <a:solidFill>
                <a:srgbClr val="FFFFFF"/>
              </a:solidFill>
              <a:latin typeface="Twentieth Century"/>
              <a:ea typeface="Twentieth Century"/>
              <a:cs typeface="Twentieth Century"/>
              <a:sym typeface="Twentieth Century"/>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15" name="Shape 315"/>
        <p:cNvGrpSpPr/>
        <p:nvPr/>
      </p:nvGrpSpPr>
      <p:grpSpPr>
        <a:xfrm>
          <a:off x="0" y="0"/>
          <a:ext cx="0" cy="0"/>
          <a:chOff x="0" y="0"/>
          <a:chExt cx="0" cy="0"/>
        </a:xfrm>
      </p:grpSpPr>
      <p:sp>
        <p:nvSpPr>
          <p:cNvPr id="316" name="Google Shape;316;p40"/>
          <p:cNvSpPr txBox="1"/>
          <p:nvPr>
            <p:ph type="title"/>
          </p:nvPr>
        </p:nvSpPr>
        <p:spPr>
          <a:xfrm>
            <a:off x="1196799" y="352647"/>
            <a:ext cx="2978700" cy="3600900"/>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rgbClr val="FFFFFF"/>
              </a:buClr>
              <a:buSzPts val="5000"/>
              <a:buFont typeface="Twentieth Century"/>
              <a:buNone/>
            </a:pPr>
            <a:r>
              <a:rPr lang="en-US" sz="4111">
                <a:solidFill>
                  <a:srgbClr val="FFFFFF"/>
                </a:solidFill>
              </a:rPr>
              <a:t>WE CLASSIFY ~  fraud  proceeds</a:t>
            </a:r>
            <a:r>
              <a:rPr lang="en-US">
                <a:solidFill>
                  <a:srgbClr val="FFFFFF"/>
                </a:solidFill>
              </a:rPr>
              <a:t>.</a:t>
            </a:r>
            <a:endParaRPr/>
          </a:p>
        </p:txBody>
      </p:sp>
      <p:pic>
        <p:nvPicPr>
          <p:cNvPr id="317" name="Google Shape;317;p40"/>
          <p:cNvPicPr preferRelativeResize="0"/>
          <p:nvPr/>
        </p:nvPicPr>
        <p:blipFill>
          <a:blip r:embed="rId3">
            <a:alphaModFix/>
          </a:blip>
          <a:stretch>
            <a:fillRect/>
          </a:stretch>
        </p:blipFill>
        <p:spPr>
          <a:xfrm>
            <a:off x="4484673" y="774638"/>
            <a:ext cx="7222149" cy="53087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1"/>
          <p:cNvSpPr txBox="1"/>
          <p:nvPr>
            <p:ph type="title"/>
          </p:nvPr>
        </p:nvSpPr>
        <p:spPr>
          <a:xfrm>
            <a:off x="1024128" y="585216"/>
            <a:ext cx="9720000" cy="1499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24" name="Google Shape;324;p41"/>
          <p:cNvSpPr txBox="1"/>
          <p:nvPr>
            <p:ph idx="1" type="body"/>
          </p:nvPr>
        </p:nvSpPr>
        <p:spPr>
          <a:xfrm>
            <a:off x="1024128" y="2286000"/>
            <a:ext cx="9720000" cy="4023300"/>
          </a:xfrm>
          <a:prstGeom prst="rect">
            <a:avLst/>
          </a:prstGeom>
        </p:spPr>
        <p:txBody>
          <a:bodyPr anchorCtr="0" anchor="t" bIns="45700" lIns="45700" spcFirstLastPara="1" rIns="45700" wrap="square" tIns="45700">
            <a:normAutofit/>
          </a:bodyPr>
          <a:lstStyle/>
          <a:p>
            <a:pPr indent="0" lvl="0" marL="0" rtl="0" algn="l">
              <a:spcBef>
                <a:spcPts val="1200"/>
              </a:spcBef>
              <a:spcAft>
                <a:spcPts val="200"/>
              </a:spcAft>
              <a:buNone/>
            </a:pPr>
            <a:r>
              <a:t/>
            </a:r>
            <a:endParaRPr/>
          </a:p>
        </p:txBody>
      </p:sp>
      <p:pic>
        <p:nvPicPr>
          <p:cNvPr id="325" name="Google Shape;325;p41"/>
          <p:cNvPicPr preferRelativeResize="0"/>
          <p:nvPr/>
        </p:nvPicPr>
        <p:blipFill>
          <a:blip r:embed="rId3">
            <a:alphaModFix/>
          </a:blip>
          <a:stretch>
            <a:fillRect/>
          </a:stretch>
        </p:blipFill>
        <p:spPr>
          <a:xfrm>
            <a:off x="0" y="533400"/>
            <a:ext cx="12192000" cy="5791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2"/>
          <p:cNvSpPr txBox="1"/>
          <p:nvPr>
            <p:ph type="title"/>
          </p:nvPr>
        </p:nvSpPr>
        <p:spPr>
          <a:xfrm>
            <a:off x="1024128" y="585216"/>
            <a:ext cx="9720000" cy="1499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t/>
            </a:r>
            <a:endParaRPr/>
          </a:p>
        </p:txBody>
      </p:sp>
      <p:sp>
        <p:nvSpPr>
          <p:cNvPr id="332" name="Google Shape;332;p42"/>
          <p:cNvSpPr txBox="1"/>
          <p:nvPr>
            <p:ph idx="1" type="body"/>
          </p:nvPr>
        </p:nvSpPr>
        <p:spPr>
          <a:xfrm>
            <a:off x="1024128" y="2286000"/>
            <a:ext cx="9720000" cy="4023300"/>
          </a:xfrm>
          <a:prstGeom prst="rect">
            <a:avLst/>
          </a:prstGeom>
        </p:spPr>
        <p:txBody>
          <a:bodyPr anchorCtr="0" anchor="t" bIns="45700" lIns="45700" spcFirstLastPara="1" rIns="45700" wrap="square" tIns="45700">
            <a:normAutofit/>
          </a:bodyPr>
          <a:lstStyle/>
          <a:p>
            <a:pPr indent="0" lvl="0" marL="0" rtl="0" algn="l">
              <a:spcBef>
                <a:spcPts val="1200"/>
              </a:spcBef>
              <a:spcAft>
                <a:spcPts val="200"/>
              </a:spcAft>
              <a:buNone/>
            </a:pPr>
            <a:r>
              <a:t/>
            </a:r>
            <a:endParaRPr/>
          </a:p>
        </p:txBody>
      </p:sp>
      <p:pic>
        <p:nvPicPr>
          <p:cNvPr id="333" name="Google Shape;333;p42"/>
          <p:cNvPicPr preferRelativeResize="0"/>
          <p:nvPr/>
        </p:nvPicPr>
        <p:blipFill>
          <a:blip r:embed="rId3">
            <a:alphaModFix/>
          </a:blip>
          <a:stretch>
            <a:fillRect/>
          </a:stretch>
        </p:blipFill>
        <p:spPr>
          <a:xfrm>
            <a:off x="1195445" y="0"/>
            <a:ext cx="9801109" cy="685799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pic>
        <p:nvPicPr>
          <p:cNvPr id="339" name="Google Shape;339;p43"/>
          <p:cNvPicPr preferRelativeResize="0"/>
          <p:nvPr/>
        </p:nvPicPr>
        <p:blipFill>
          <a:blip r:embed="rId3">
            <a:alphaModFix/>
          </a:blip>
          <a:stretch>
            <a:fillRect/>
          </a:stretch>
        </p:blipFill>
        <p:spPr>
          <a:xfrm>
            <a:off x="2428945" y="58250"/>
            <a:ext cx="7818700" cy="68579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9"/>
          <p:cNvSpPr txBox="1"/>
          <p:nvPr>
            <p:ph type="title"/>
          </p:nvPr>
        </p:nvSpPr>
        <p:spPr>
          <a:xfrm>
            <a:off x="834260" y="462455"/>
            <a:ext cx="10515600" cy="8222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INSURANCE FRAUD CLAIMS </a:t>
            </a:r>
            <a:endParaRPr/>
          </a:p>
        </p:txBody>
      </p:sp>
      <p:sp>
        <p:nvSpPr>
          <p:cNvPr id="147" name="Google Shape;147;p19"/>
          <p:cNvSpPr txBox="1"/>
          <p:nvPr>
            <p:ph idx="1" type="body"/>
          </p:nvPr>
        </p:nvSpPr>
        <p:spPr>
          <a:xfrm>
            <a:off x="403400" y="1284723"/>
            <a:ext cx="11434500" cy="5257200"/>
          </a:xfrm>
          <a:prstGeom prst="rect">
            <a:avLst/>
          </a:prstGeom>
          <a:noFill/>
          <a:ln>
            <a:noFill/>
          </a:ln>
        </p:spPr>
        <p:txBody>
          <a:bodyPr anchorCtr="0" anchor="t" bIns="45700" lIns="91425" spcFirstLastPara="1" rIns="91425" wrap="square" tIns="45700">
            <a:normAutofit/>
          </a:bodyPr>
          <a:lstStyle/>
          <a:p>
            <a:pPr indent="-247650" lvl="0" marL="228600" rtl="0" algn="l">
              <a:lnSpc>
                <a:spcPct val="90000"/>
              </a:lnSpc>
              <a:spcBef>
                <a:spcPts val="0"/>
              </a:spcBef>
              <a:spcAft>
                <a:spcPts val="0"/>
              </a:spcAft>
              <a:buClr>
                <a:srgbClr val="595959"/>
              </a:buClr>
              <a:buSzPts val="1700"/>
              <a:buFont typeface="Bree Serif"/>
              <a:buChar char="•"/>
            </a:pPr>
            <a:r>
              <a:rPr lang="en-US" sz="1700">
                <a:latin typeface="Bree Serif"/>
                <a:ea typeface="Bree Serif"/>
                <a:cs typeface="Bree Serif"/>
                <a:sym typeface="Bree Serif"/>
              </a:rPr>
              <a:t>The purpose of of this assignment was to determine property and casualty insurance fraud.</a:t>
            </a:r>
            <a:endParaRPr sz="1700">
              <a:latin typeface="Bree Serif"/>
              <a:ea typeface="Bree Serif"/>
              <a:cs typeface="Bree Serif"/>
              <a:sym typeface="Bree Serif"/>
            </a:endParaRPr>
          </a:p>
          <a:p>
            <a:pPr indent="-247650" lvl="0" marL="228600" rtl="0" algn="l">
              <a:lnSpc>
                <a:spcPct val="90000"/>
              </a:lnSpc>
              <a:spcBef>
                <a:spcPts val="1000"/>
              </a:spcBef>
              <a:spcAft>
                <a:spcPts val="0"/>
              </a:spcAft>
              <a:buClr>
                <a:srgbClr val="595959"/>
              </a:buClr>
              <a:buSzPts val="1700"/>
              <a:buFont typeface="Bree Serif"/>
              <a:buChar char="•"/>
            </a:pPr>
            <a:r>
              <a:rPr lang="en-US" sz="1700">
                <a:latin typeface="Bree Serif"/>
                <a:ea typeface="Bree Serif"/>
                <a:cs typeface="Bree Serif"/>
                <a:sym typeface="Bree Serif"/>
              </a:rPr>
              <a:t>Let’s predict the riskiness of the loan.</a:t>
            </a:r>
            <a:endParaRPr sz="1700">
              <a:latin typeface="Bree Serif"/>
              <a:ea typeface="Bree Serif"/>
              <a:cs typeface="Bree Serif"/>
              <a:sym typeface="Bree Serif"/>
            </a:endParaRPr>
          </a:p>
          <a:p>
            <a:pPr indent="-247650" lvl="0" marL="228600" rtl="0" algn="l">
              <a:lnSpc>
                <a:spcPct val="90000"/>
              </a:lnSpc>
              <a:spcBef>
                <a:spcPts val="1000"/>
              </a:spcBef>
              <a:spcAft>
                <a:spcPts val="0"/>
              </a:spcAft>
              <a:buClr>
                <a:srgbClr val="595959"/>
              </a:buClr>
              <a:buSzPts val="1700"/>
              <a:buFont typeface="Bree Serif"/>
              <a:buChar char="•"/>
            </a:pPr>
            <a:r>
              <a:rPr lang="en-US" sz="1700">
                <a:latin typeface="Bree Serif"/>
                <a:ea typeface="Bree Serif"/>
                <a:cs typeface="Bree Serif"/>
                <a:sym typeface="Bree Serif"/>
              </a:rPr>
              <a:t>The model is designed to predict the risk levels of an insurance policy holder that has filed a claim.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rPr lang="en-US" sz="1700">
                <a:solidFill>
                  <a:srgbClr val="0000FF"/>
                </a:solidFill>
                <a:latin typeface="Bree Serif"/>
                <a:ea typeface="Bree Serif"/>
                <a:cs typeface="Bree Serif"/>
                <a:sym typeface="Bree Serif"/>
              </a:rPr>
              <a:t>Reasons:</a:t>
            </a:r>
            <a:endParaRPr sz="1700">
              <a:solidFill>
                <a:srgbClr val="0000FF"/>
              </a:solidFill>
              <a:latin typeface="Bree Serif"/>
              <a:ea typeface="Bree Serif"/>
              <a:cs typeface="Bree Serif"/>
              <a:sym typeface="Bree Serif"/>
            </a:endParaRPr>
          </a:p>
          <a:p>
            <a:pPr indent="0" lvl="0" marL="0" rtl="0" algn="l">
              <a:lnSpc>
                <a:spcPct val="90000"/>
              </a:lnSpc>
              <a:spcBef>
                <a:spcPts val="1000"/>
              </a:spcBef>
              <a:spcAft>
                <a:spcPts val="0"/>
              </a:spcAft>
              <a:buNone/>
            </a:pPr>
            <a:r>
              <a:t/>
            </a:r>
            <a:endParaRPr sz="1700">
              <a:latin typeface="Bree Serif"/>
              <a:ea typeface="Bree Serif"/>
              <a:cs typeface="Bree Serif"/>
              <a:sym typeface="Bree Serif"/>
            </a:endParaRPr>
          </a:p>
          <a:p>
            <a:pPr indent="-336550" lvl="0" marL="457200" rtl="0" algn="l">
              <a:lnSpc>
                <a:spcPct val="90000"/>
              </a:lnSpc>
              <a:spcBef>
                <a:spcPts val="1000"/>
              </a:spcBef>
              <a:spcAft>
                <a:spcPts val="0"/>
              </a:spcAft>
              <a:buSzPts val="1700"/>
              <a:buFont typeface="Bree Serif"/>
              <a:buChar char="•"/>
            </a:pPr>
            <a:r>
              <a:rPr lang="en-US" sz="1700">
                <a:latin typeface="Bree Serif"/>
                <a:ea typeface="Bree Serif"/>
                <a:cs typeface="Bree Serif"/>
                <a:sym typeface="Bree Serif"/>
              </a:rPr>
              <a:t>Fraud is an ongoing problem in the insurance industry which has an impact on  premiums. </a:t>
            </a:r>
            <a:endParaRPr sz="1700">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700">
              <a:latin typeface="Bree Serif"/>
              <a:ea typeface="Bree Serif"/>
              <a:cs typeface="Bree Serif"/>
              <a:sym typeface="Bree Serif"/>
            </a:endParaRPr>
          </a:p>
          <a:p>
            <a:pPr indent="-336550" lvl="0" marL="457200" rtl="0" algn="l">
              <a:lnSpc>
                <a:spcPct val="90000"/>
              </a:lnSpc>
              <a:spcBef>
                <a:spcPts val="1000"/>
              </a:spcBef>
              <a:spcAft>
                <a:spcPts val="0"/>
              </a:spcAft>
              <a:buSzPts val="1700"/>
              <a:buFont typeface="Bree Serif"/>
              <a:buChar char="•"/>
            </a:pPr>
            <a:r>
              <a:rPr lang="en-US" sz="1700">
                <a:latin typeface="Bree Serif"/>
                <a:ea typeface="Bree Serif"/>
                <a:cs typeface="Bree Serif"/>
                <a:sym typeface="Bree Serif"/>
              </a:rPr>
              <a:t>There is loss due to fraudulent data claims.</a:t>
            </a:r>
            <a:endParaRPr sz="1700">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700">
              <a:latin typeface="Bree Serif"/>
              <a:ea typeface="Bree Serif"/>
              <a:cs typeface="Bree Serif"/>
              <a:sym typeface="Bree Serif"/>
            </a:endParaRPr>
          </a:p>
          <a:p>
            <a:pPr indent="0" lvl="0" marL="0" rtl="0" algn="l">
              <a:lnSpc>
                <a:spcPct val="90000"/>
              </a:lnSpc>
              <a:spcBef>
                <a:spcPts val="1000"/>
              </a:spcBef>
              <a:spcAft>
                <a:spcPts val="0"/>
              </a:spcAft>
              <a:buNone/>
            </a:pPr>
            <a:r>
              <a:t/>
            </a:r>
            <a:endParaRPr/>
          </a:p>
          <a:p>
            <a:pPr indent="0" lvl="0" marL="0" rtl="0" algn="l">
              <a:lnSpc>
                <a:spcPct val="90000"/>
              </a:lnSpc>
              <a:spcBef>
                <a:spcPts val="1000"/>
              </a:spcBef>
              <a:spcAft>
                <a:spcPts val="0"/>
              </a:spcAft>
              <a:buNone/>
            </a:pPr>
            <a:r>
              <a:t/>
            </a:r>
            <a:endParaRPr/>
          </a:p>
        </p:txBody>
      </p:sp>
      <p:sp>
        <p:nvSpPr>
          <p:cNvPr id="148" name="Google Shape;148;p19"/>
          <p:cNvSpPr txBox="1"/>
          <p:nvPr>
            <p:ph type="title"/>
          </p:nvPr>
        </p:nvSpPr>
        <p:spPr>
          <a:xfrm>
            <a:off x="834260" y="462455"/>
            <a:ext cx="10515600" cy="822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a:t>
            </a:r>
            <a:endParaRPr/>
          </a:p>
        </p:txBody>
      </p:sp>
      <p:pic>
        <p:nvPicPr>
          <p:cNvPr descr="A picture containing website&#10;&#10;Description automatically generated" id="149" name="Google Shape;149;p19"/>
          <p:cNvPicPr preferRelativeResize="0"/>
          <p:nvPr>
            <p:ph idx="1" type="body"/>
          </p:nvPr>
        </p:nvPicPr>
        <p:blipFill rotWithShape="1">
          <a:blip r:embed="rId3">
            <a:alphaModFix/>
          </a:blip>
          <a:srcRect b="0" l="0" r="0" t="0"/>
          <a:stretch/>
        </p:blipFill>
        <p:spPr>
          <a:xfrm>
            <a:off x="8709527" y="4464423"/>
            <a:ext cx="3128400" cy="1932300"/>
          </a:xfrm>
          <a:prstGeom prst="rect">
            <a:avLst/>
          </a:prstGeom>
          <a:noFill/>
          <a:ln>
            <a:noFill/>
          </a:ln>
        </p:spPr>
      </p:pic>
      <p:sp>
        <p:nvSpPr>
          <p:cNvPr id="150" name="Google Shape;150;p19"/>
          <p:cNvSpPr txBox="1"/>
          <p:nvPr/>
        </p:nvSpPr>
        <p:spPr>
          <a:xfrm>
            <a:off x="8606937" y="6396721"/>
            <a:ext cx="3333600" cy="230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900" u="sng" cap="none" strike="noStrike">
                <a:solidFill>
                  <a:schemeClr val="dk1"/>
                </a:solidFill>
                <a:latin typeface="Quattrocento Sans"/>
                <a:ea typeface="Quattrocento Sans"/>
                <a:cs typeface="Quattrocento Sans"/>
                <a:sym typeface="Quattrocento Sans"/>
                <a:hlinkClick r:id="rId4">
                  <a:extLst>
                    <a:ext uri="{A12FA001-AC4F-418D-AE19-62706E023703}">
                      <ahyp:hlinkClr val="tx"/>
                    </a:ext>
                  </a:extLst>
                </a:hlinkClick>
              </a:rPr>
              <a:t>This Photo</a:t>
            </a:r>
            <a:r>
              <a:rPr b="0" i="0" lang="en-US" sz="900" u="none" cap="none" strike="noStrike">
                <a:solidFill>
                  <a:schemeClr val="dk1"/>
                </a:solidFill>
                <a:latin typeface="Quattrocento Sans"/>
                <a:ea typeface="Quattrocento Sans"/>
                <a:cs typeface="Quattrocento Sans"/>
                <a:sym typeface="Quattrocento Sans"/>
              </a:rPr>
              <a:t> by Unknown Author is licensed under </a:t>
            </a:r>
            <a:r>
              <a:rPr b="0" i="0" lang="en-US" sz="900" u="sng" cap="none" strike="noStrike">
                <a:solidFill>
                  <a:schemeClr val="dk1"/>
                </a:solidFill>
                <a:latin typeface="Quattrocento Sans"/>
                <a:ea typeface="Quattrocento Sans"/>
                <a:cs typeface="Quattrocento Sans"/>
                <a:sym typeface="Quattrocento Sans"/>
                <a:hlinkClick r:id="rId5">
                  <a:extLst>
                    <a:ext uri="{A12FA001-AC4F-418D-AE19-62706E023703}">
                      <ahyp:hlinkClr val="tx"/>
                    </a:ext>
                  </a:extLst>
                </a:hlinkClick>
              </a:rPr>
              <a:t>CC BY-SA</a:t>
            </a:r>
            <a:endParaRPr sz="900">
              <a:solidFill>
                <a:schemeClr val="dk1"/>
              </a:solidFill>
              <a:latin typeface="Quattrocento Sans"/>
              <a:ea typeface="Quattrocento Sans"/>
              <a:cs typeface="Quattrocento Sans"/>
              <a:sym typeface="Quattrocento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0"/>
          <p:cNvSpPr txBox="1"/>
          <p:nvPr/>
        </p:nvSpPr>
        <p:spPr>
          <a:xfrm>
            <a:off x="3050628" y="3105835"/>
            <a:ext cx="61014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Quattrocento Sans"/>
                <a:ea typeface="Quattrocento Sans"/>
                <a:cs typeface="Quattrocento Sans"/>
                <a:sym typeface="Quattrocento Sans"/>
              </a:rPr>
              <a:t>h</a:t>
            </a:r>
            <a:endParaRPr/>
          </a:p>
        </p:txBody>
      </p:sp>
      <p:sp>
        <p:nvSpPr>
          <p:cNvPr id="156" name="Google Shape;156;p20"/>
          <p:cNvSpPr txBox="1"/>
          <p:nvPr/>
        </p:nvSpPr>
        <p:spPr>
          <a:xfrm>
            <a:off x="511525" y="1627100"/>
            <a:ext cx="9789000" cy="5605800"/>
          </a:xfrm>
          <a:prstGeom prst="rect">
            <a:avLst/>
          </a:prstGeom>
          <a:noFill/>
          <a:ln>
            <a:noFill/>
          </a:ln>
        </p:spPr>
        <p:txBody>
          <a:bodyPr anchorCtr="0" anchor="t" bIns="91425" lIns="91425" spcFirstLastPara="1" rIns="91425" wrap="square" tIns="91425">
            <a:spAutoFit/>
          </a:bodyPr>
          <a:lstStyle/>
          <a:p>
            <a:pPr indent="-349250" lvl="0" marL="457200" rtl="0" algn="l">
              <a:lnSpc>
                <a:spcPct val="90000"/>
              </a:lnSpc>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Flagging claims based on supervised learning model.</a:t>
            </a:r>
            <a:endParaRPr sz="1900">
              <a:solidFill>
                <a:schemeClr val="dk1"/>
              </a:solidFill>
              <a:latin typeface="Bree Serif"/>
              <a:ea typeface="Bree Serif"/>
              <a:cs typeface="Bree Serif"/>
              <a:sym typeface="Bree Serif"/>
            </a:endParaRPr>
          </a:p>
          <a:p>
            <a:pPr indent="0" lvl="0" marL="457200" rtl="0" algn="l">
              <a:lnSpc>
                <a:spcPct val="90000"/>
              </a:lnSpc>
              <a:spcBef>
                <a:spcPts val="1000"/>
              </a:spcBef>
              <a:spcAft>
                <a:spcPts val="0"/>
              </a:spcAft>
              <a:buNone/>
            </a:pPr>
            <a:r>
              <a:t/>
            </a:r>
            <a:endParaRPr sz="1900">
              <a:solidFill>
                <a:schemeClr val="dk1"/>
              </a:solidFill>
              <a:latin typeface="Bree Serif"/>
              <a:ea typeface="Bree Serif"/>
              <a:cs typeface="Bree Serif"/>
              <a:sym typeface="Bree Serif"/>
            </a:endParaRPr>
          </a:p>
          <a:p>
            <a:pPr indent="-361950" lvl="0" marL="457200" rtl="0" algn="l">
              <a:lnSpc>
                <a:spcPct val="150000"/>
              </a:lnSpc>
              <a:spcBef>
                <a:spcPts val="160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Description of the source of data: the data file was from kaggle.com</a:t>
            </a:r>
            <a:endParaRPr sz="2100">
              <a:solidFill>
                <a:schemeClr val="dk1"/>
              </a:solidFill>
              <a:latin typeface="Bree Serif"/>
              <a:ea typeface="Bree Serif"/>
              <a:cs typeface="Bree Serif"/>
              <a:sym typeface="Bree Serif"/>
            </a:endParaRPr>
          </a:p>
          <a:p>
            <a:pPr indent="-323850" lvl="0" marL="457200" rtl="0" algn="l">
              <a:lnSpc>
                <a:spcPct val="150000"/>
              </a:lnSpc>
              <a:spcBef>
                <a:spcPts val="0"/>
              </a:spcBef>
              <a:spcAft>
                <a:spcPts val="0"/>
              </a:spcAft>
              <a:buClr>
                <a:schemeClr val="dk1"/>
              </a:buClr>
              <a:buSzPts val="1500"/>
              <a:buFont typeface="Bree Serif"/>
              <a:buChar char="●"/>
            </a:pPr>
            <a:r>
              <a:rPr lang="en-US" sz="2100">
                <a:solidFill>
                  <a:schemeClr val="dk1"/>
                </a:solidFill>
                <a:latin typeface="Bree Serif"/>
                <a:ea typeface="Bree Serif"/>
                <a:cs typeface="Bree Serif"/>
                <a:sym typeface="Bree Serif"/>
              </a:rPr>
              <a:t>Exploration of the dataset was from </a:t>
            </a:r>
            <a:r>
              <a:rPr lang="en-US" sz="1700" u="sng">
                <a:solidFill>
                  <a:schemeClr val="dk1"/>
                </a:solidFill>
                <a:latin typeface="Bree Serif"/>
                <a:ea typeface="Bree Serif"/>
                <a:cs typeface="Bree Serif"/>
                <a:sym typeface="Bree Serif"/>
                <a:hlinkClick r:id="rId3">
                  <a:extLst>
                    <a:ext uri="{A12FA001-AC4F-418D-AE19-62706E023703}">
                      <ahyp:hlinkClr val="tx"/>
                    </a:ext>
                  </a:extLst>
                </a:hlinkClick>
              </a:rPr>
              <a:t>https://www.kaggle.com/datasets/antopravinjohnbosco/auto-insurance-claims-fraud-detection</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Description of the analysis phase of the project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Technologies, languages, tools, and algorithms used throughout the project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Result of analysis </a:t>
            </a:r>
            <a:r>
              <a:rPr lang="en-US" sz="2100">
                <a:solidFill>
                  <a:schemeClr val="dk1"/>
                </a:solidFill>
                <a:latin typeface="Bree Serif"/>
                <a:ea typeface="Bree Serif"/>
                <a:cs typeface="Bree Serif"/>
                <a:sym typeface="Bree Serif"/>
              </a:rPr>
              <a:t>trajectory - possible larger data set</a:t>
            </a:r>
            <a:endParaRPr sz="2100">
              <a:solidFill>
                <a:schemeClr val="dk1"/>
              </a:solidFill>
              <a:latin typeface="Bree Serif"/>
              <a:ea typeface="Bree Serif"/>
              <a:cs typeface="Bree Serif"/>
              <a:sym typeface="Bree Serif"/>
            </a:endParaRPr>
          </a:p>
          <a:p>
            <a:pPr indent="-361950" lvl="0" marL="457200" rtl="0" algn="l">
              <a:lnSpc>
                <a:spcPct val="150000"/>
              </a:lnSpc>
              <a:spcBef>
                <a:spcPts val="0"/>
              </a:spcBef>
              <a:spcAft>
                <a:spcPts val="0"/>
              </a:spcAft>
              <a:buClr>
                <a:schemeClr val="dk1"/>
              </a:buClr>
              <a:buSzPts val="2100"/>
              <a:buFont typeface="Bree Serif"/>
              <a:buChar char="●"/>
            </a:pPr>
            <a:r>
              <a:rPr lang="en-US" sz="2100">
                <a:solidFill>
                  <a:schemeClr val="dk1"/>
                </a:solidFill>
                <a:latin typeface="Bree Serif"/>
                <a:ea typeface="Bree Serif"/>
                <a:cs typeface="Bree Serif"/>
                <a:sym typeface="Bree Serif"/>
              </a:rPr>
              <a:t>Recommendation for future analysis</a:t>
            </a:r>
            <a:endParaRPr sz="2100">
              <a:solidFill>
                <a:schemeClr val="dk1"/>
              </a:solidFill>
              <a:latin typeface="Bree Serif"/>
              <a:ea typeface="Bree Serif"/>
              <a:cs typeface="Bree Serif"/>
              <a:sym typeface="Bree Serif"/>
            </a:endParaRPr>
          </a:p>
          <a:p>
            <a:pPr indent="0" lvl="0" marL="457200" rtl="0" algn="l">
              <a:lnSpc>
                <a:spcPct val="150000"/>
              </a:lnSpc>
              <a:spcBef>
                <a:spcPts val="4600"/>
              </a:spcBef>
              <a:spcAft>
                <a:spcPts val="3800"/>
              </a:spcAft>
              <a:buNone/>
            </a:pPr>
            <a:r>
              <a:t/>
            </a:r>
            <a:endParaRPr sz="1800">
              <a:latin typeface="Bree Serif"/>
              <a:ea typeface="Bree Serif"/>
              <a:cs typeface="Bree Serif"/>
              <a:sym typeface="Bree Serif"/>
            </a:endParaRPr>
          </a:p>
        </p:txBody>
      </p:sp>
      <p:sp>
        <p:nvSpPr>
          <p:cNvPr id="157" name="Google Shape;157;p20"/>
          <p:cNvSpPr txBox="1"/>
          <p:nvPr>
            <p:ph type="title"/>
          </p:nvPr>
        </p:nvSpPr>
        <p:spPr>
          <a:xfrm>
            <a:off x="1676410" y="624855"/>
            <a:ext cx="10515600" cy="8223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rgbClr val="D24726"/>
              </a:buClr>
              <a:buSzPts val="3600"/>
              <a:buFont typeface="Quattrocento Sans"/>
              <a:buNone/>
            </a:pPr>
            <a:r>
              <a:rPr lang="en-US"/>
              <a:t>How we are going to address the </a:t>
            </a:r>
            <a:r>
              <a:rPr lang="en-US"/>
              <a:t>project</a:t>
            </a:r>
            <a:r>
              <a:rPr lang="en-US"/>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type="title"/>
          </p:nvPr>
        </p:nvSpPr>
        <p:spPr>
          <a:xfrm>
            <a:off x="834260" y="462455"/>
            <a:ext cx="10515600" cy="8223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Questions for the project:</a:t>
            </a:r>
            <a:endParaRPr/>
          </a:p>
        </p:txBody>
      </p:sp>
      <p:sp>
        <p:nvSpPr>
          <p:cNvPr id="164" name="Google Shape;164;p21"/>
          <p:cNvSpPr txBox="1"/>
          <p:nvPr>
            <p:ph idx="1" type="body"/>
          </p:nvPr>
        </p:nvSpPr>
        <p:spPr>
          <a:xfrm>
            <a:off x="838200" y="1625936"/>
            <a:ext cx="10515600" cy="4351200"/>
          </a:xfrm>
          <a:prstGeom prst="rect">
            <a:avLst/>
          </a:prstGeom>
        </p:spPr>
        <p:txBody>
          <a:bodyPr anchorCtr="0" anchor="t" bIns="45700" lIns="91425" spcFirstLastPara="1" rIns="91425" wrap="square" tIns="45700">
            <a:normAutofit/>
          </a:bodyPr>
          <a:lstStyle/>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 Do claims have limitations and timeframes? </a:t>
            </a:r>
            <a:endParaRPr sz="1900">
              <a:solidFill>
                <a:schemeClr val="dk1"/>
              </a:solidFill>
              <a:latin typeface="Bree Serif"/>
              <a:ea typeface="Bree Serif"/>
              <a:cs typeface="Bree Serif"/>
              <a:sym typeface="Bree Serif"/>
            </a:endParaRPr>
          </a:p>
          <a:p>
            <a:pPr indent="0" lvl="0" marL="45720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What determines an insurance claim to be detected or not detected as fraud?</a:t>
            </a:r>
            <a:endParaRPr sz="1900">
              <a:solidFill>
                <a:schemeClr val="dk1"/>
              </a:solidFill>
              <a:latin typeface="Bree Serif"/>
              <a:ea typeface="Bree Serif"/>
              <a:cs typeface="Bree Serif"/>
              <a:sym typeface="Bree Serif"/>
            </a:endParaRPr>
          </a:p>
          <a:p>
            <a:pPr indent="0" lvl="0" marL="45720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Are police reports part of the justification of a non- fraudulent claim?</a:t>
            </a:r>
            <a:endParaRPr sz="1900">
              <a:solidFill>
                <a:schemeClr val="dk1"/>
              </a:solidFill>
              <a:latin typeface="Bree Serif"/>
              <a:ea typeface="Bree Serif"/>
              <a:cs typeface="Bree Serif"/>
              <a:sym typeface="Bree Serif"/>
            </a:endParaRPr>
          </a:p>
          <a:p>
            <a:pPr indent="0" lvl="0" marL="0" rtl="0" algn="l">
              <a:spcBef>
                <a:spcPts val="1000"/>
              </a:spcBef>
              <a:spcAft>
                <a:spcPts val="0"/>
              </a:spcAft>
              <a:buNone/>
            </a:pPr>
            <a:r>
              <a:t/>
            </a:r>
            <a:endParaRPr sz="1900">
              <a:solidFill>
                <a:schemeClr val="dk1"/>
              </a:solidFill>
              <a:latin typeface="Bree Serif"/>
              <a:ea typeface="Bree Serif"/>
              <a:cs typeface="Bree Serif"/>
              <a:sym typeface="Bree Serif"/>
            </a:endParaRPr>
          </a:p>
          <a:p>
            <a:pPr indent="-349250" lvl="0" marL="457200" rtl="0" algn="l">
              <a:spcBef>
                <a:spcPts val="100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What are the max and min on fraudulent claims for property and casualty auto fraud cases?</a:t>
            </a:r>
            <a:endParaRPr sz="1900">
              <a:solidFill>
                <a:schemeClr val="dk1"/>
              </a:solidFill>
              <a:latin typeface="Bree Serif"/>
              <a:ea typeface="Bree Serif"/>
              <a:cs typeface="Bree Serif"/>
              <a:sym typeface="Bree Serif"/>
            </a:endParaRPr>
          </a:p>
          <a:p>
            <a:pPr indent="-349250" lvl="0" marL="457200" rtl="0" algn="l">
              <a:spcBef>
                <a:spcPts val="0"/>
              </a:spcBef>
              <a:spcAft>
                <a:spcPts val="0"/>
              </a:spcAft>
              <a:buClr>
                <a:schemeClr val="dk1"/>
              </a:buClr>
              <a:buSzPts val="1900"/>
              <a:buFont typeface="Bree Serif"/>
              <a:buChar char="●"/>
            </a:pPr>
            <a:r>
              <a:rPr lang="en-US" sz="1900">
                <a:solidFill>
                  <a:schemeClr val="dk1"/>
                </a:solidFill>
                <a:latin typeface="Bree Serif"/>
                <a:ea typeface="Bree Serif"/>
                <a:cs typeface="Bree Serif"/>
                <a:sym typeface="Bree Serif"/>
              </a:rPr>
              <a:t>Will you be denied insurance due to a  fraudulent claim with your insurance?</a:t>
            </a:r>
            <a:endParaRPr sz="1900">
              <a:solidFill>
                <a:schemeClr val="dk1"/>
              </a:solidFill>
              <a:latin typeface="Bree Serif"/>
              <a:ea typeface="Bree Serif"/>
              <a:cs typeface="Bree Serif"/>
              <a:sym typeface="Bree Serif"/>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14141"/>
        </a:solidFill>
      </p:bgPr>
    </p:bg>
    <p:spTree>
      <p:nvGrpSpPr>
        <p:cNvPr id="168" name="Shape 168"/>
        <p:cNvGrpSpPr/>
        <p:nvPr/>
      </p:nvGrpSpPr>
      <p:grpSpPr>
        <a:xfrm>
          <a:off x="0" y="0"/>
          <a:ext cx="0" cy="0"/>
          <a:chOff x="0" y="0"/>
          <a:chExt cx="0" cy="0"/>
        </a:xfrm>
      </p:grpSpPr>
      <p:sp>
        <p:nvSpPr>
          <p:cNvPr id="169" name="Google Shape;169;p22"/>
          <p:cNvSpPr/>
          <p:nvPr/>
        </p:nvSpPr>
        <p:spPr>
          <a:xfrm>
            <a:off x="1953768" y="0"/>
            <a:ext cx="8284464" cy="6858000"/>
          </a:xfrm>
          <a:custGeom>
            <a:rect b="b" l="l" r="r" t="t"/>
            <a:pathLst>
              <a:path extrusionOk="0" h="6858000" w="8284464">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170" name="Google Shape;170;p22"/>
          <p:cNvSpPr/>
          <p:nvPr/>
        </p:nvSpPr>
        <p:spPr>
          <a:xfrm>
            <a:off x="2118360" y="0"/>
            <a:ext cx="7955280" cy="6858000"/>
          </a:xfrm>
          <a:custGeom>
            <a:rect b="b" l="l" r="r" t="t"/>
            <a:pathLst>
              <a:path extrusionOk="0" h="6858000" w="795528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Quattrocento Sans"/>
              <a:ea typeface="Quattrocento Sans"/>
              <a:cs typeface="Quattrocento Sans"/>
              <a:sym typeface="Quattrocento Sans"/>
            </a:endParaRPr>
          </a:p>
        </p:txBody>
      </p:sp>
      <p:sp>
        <p:nvSpPr>
          <p:cNvPr id="171" name="Google Shape;171;p22"/>
          <p:cNvSpPr txBox="1"/>
          <p:nvPr>
            <p:ph type="title"/>
          </p:nvPr>
        </p:nvSpPr>
        <p:spPr>
          <a:xfrm>
            <a:off x="2555631" y="1441938"/>
            <a:ext cx="7080738" cy="397412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0C0C0C"/>
              </a:buClr>
              <a:buSzPts val="5400"/>
              <a:buFont typeface="Quattrocento Sans"/>
              <a:buNone/>
            </a:pPr>
            <a:r>
              <a:rPr lang="en-US" sz="5400">
                <a:solidFill>
                  <a:srgbClr val="CC0000"/>
                </a:solidFill>
                <a:latin typeface="Quattrocento Sans"/>
                <a:ea typeface="Quattrocento Sans"/>
                <a:cs typeface="Quattrocento Sans"/>
                <a:sym typeface="Quattrocento Sans"/>
              </a:rPr>
              <a:t>Insurance Fraud</a:t>
            </a:r>
            <a:r>
              <a:rPr lang="en-US" sz="5400">
                <a:solidFill>
                  <a:srgbClr val="0C0C0C"/>
                </a:solidFill>
                <a:latin typeface="Quattrocento Sans"/>
                <a:ea typeface="Quattrocento Sans"/>
                <a:cs typeface="Quattrocento Sans"/>
                <a:sym typeface="Quattrocento Sans"/>
              </a:rPr>
              <a:t>: can result from many claims that were not exactly proven.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5" name="Shape 175"/>
        <p:cNvGrpSpPr/>
        <p:nvPr/>
      </p:nvGrpSpPr>
      <p:grpSpPr>
        <a:xfrm>
          <a:off x="0" y="0"/>
          <a:ext cx="0" cy="0"/>
          <a:chOff x="0" y="0"/>
          <a:chExt cx="0" cy="0"/>
        </a:xfrm>
      </p:grpSpPr>
      <p:sp>
        <p:nvSpPr>
          <p:cNvPr id="176" name="Google Shape;176;p23"/>
          <p:cNvSpPr txBox="1"/>
          <p:nvPr>
            <p:ph type="title"/>
          </p:nvPr>
        </p:nvSpPr>
        <p:spPr>
          <a:xfrm>
            <a:off x="1304900" y="327953"/>
            <a:ext cx="10515600" cy="1057200"/>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rgbClr val="D24726"/>
              </a:buClr>
              <a:buSzPct val="100000"/>
              <a:buFont typeface="Helvetica Neue Light"/>
              <a:buNone/>
            </a:pPr>
            <a:r>
              <a:rPr lang="en-US">
                <a:latin typeface="Helvetica Neue Light"/>
                <a:ea typeface="Helvetica Neue Light"/>
                <a:cs typeface="Helvetica Neue Light"/>
                <a:sym typeface="Helvetica Neue Light"/>
              </a:rPr>
              <a:t>Suggestions for assess fraud process to develop data to analyze:</a:t>
            </a:r>
            <a:endParaRPr>
              <a:latin typeface="Helvetica Neue Light"/>
              <a:ea typeface="Helvetica Neue Light"/>
              <a:cs typeface="Helvetica Neue Light"/>
              <a:sym typeface="Helvetica Neue Light"/>
            </a:endParaRPr>
          </a:p>
          <a:p>
            <a:pPr indent="0" lvl="0" marL="0" rtl="0" algn="l">
              <a:lnSpc>
                <a:spcPct val="90000"/>
              </a:lnSpc>
              <a:spcBef>
                <a:spcPts val="0"/>
              </a:spcBef>
              <a:spcAft>
                <a:spcPts val="0"/>
              </a:spcAft>
              <a:buClr>
                <a:srgbClr val="D24726"/>
              </a:buClr>
              <a:buSzPct val="100000"/>
              <a:buFont typeface="Helvetica Neue Light"/>
              <a:buNone/>
            </a:pPr>
            <a:r>
              <a:t/>
            </a:r>
            <a:endParaRPr/>
          </a:p>
        </p:txBody>
      </p:sp>
      <p:sp>
        <p:nvSpPr>
          <p:cNvPr id="177" name="Google Shape;177;p23"/>
          <p:cNvSpPr txBox="1"/>
          <p:nvPr/>
        </p:nvSpPr>
        <p:spPr>
          <a:xfrm>
            <a:off x="1264025" y="1855700"/>
            <a:ext cx="9708900" cy="4587000"/>
          </a:xfrm>
          <a:prstGeom prst="rect">
            <a:avLst/>
          </a:prstGeom>
          <a:noFill/>
          <a:ln>
            <a:noFill/>
          </a:ln>
        </p:spPr>
        <p:txBody>
          <a:bodyPr anchorCtr="0" anchor="t" bIns="91425" lIns="91425" spcFirstLastPara="1" rIns="91425" wrap="square" tIns="91425">
            <a:spAutoFit/>
          </a:bodyPr>
          <a:lstStyle/>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Scrub the data and streamline data &gt; for example drop the names.</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Supervised</a:t>
            </a:r>
            <a:r>
              <a:rPr lang="en-US" sz="2200">
                <a:latin typeface="Quattrocento Sans"/>
                <a:ea typeface="Quattrocento Sans"/>
                <a:cs typeface="Quattrocento Sans"/>
                <a:sym typeface="Quattrocento Sans"/>
              </a:rPr>
              <a:t> Machine learning.</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Logic regression model.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Determine a </a:t>
            </a:r>
            <a:r>
              <a:rPr lang="en-US" sz="2200">
                <a:latin typeface="Quattrocento Sans"/>
                <a:ea typeface="Quattrocento Sans"/>
                <a:cs typeface="Quattrocento Sans"/>
                <a:sym typeface="Quattrocento Sans"/>
              </a:rPr>
              <a:t>threshold</a:t>
            </a:r>
            <a:r>
              <a:rPr lang="en-US" sz="2200">
                <a:latin typeface="Quattrocento Sans"/>
                <a:ea typeface="Quattrocento Sans"/>
                <a:cs typeface="Quattrocento Sans"/>
                <a:sym typeface="Quattrocento Sans"/>
              </a:rPr>
              <a:t> for fraud validation to claims.</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The data set will be </a:t>
            </a:r>
            <a:r>
              <a:rPr lang="en-US" sz="2200">
                <a:latin typeface="Quattrocento Sans"/>
                <a:ea typeface="Quattrocento Sans"/>
                <a:cs typeface="Quattrocento Sans"/>
                <a:sym typeface="Quattrocento Sans"/>
              </a:rPr>
              <a:t>described</a:t>
            </a:r>
            <a:r>
              <a:rPr lang="en-US" sz="2200">
                <a:latin typeface="Quattrocento Sans"/>
                <a:ea typeface="Quattrocento Sans"/>
                <a:cs typeface="Quattrocento Sans"/>
                <a:sym typeface="Quattrocento Sans"/>
              </a:rPr>
              <a:t> how it will be split into training and testing.</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Explain the model’s confusion matrix to fraud claims.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Final accuracy score and how it is measured in the world of </a:t>
            </a:r>
            <a:r>
              <a:rPr lang="en-US" sz="2200">
                <a:latin typeface="Quattrocento Sans"/>
                <a:ea typeface="Quattrocento Sans"/>
                <a:cs typeface="Quattrocento Sans"/>
                <a:sym typeface="Quattrocento Sans"/>
              </a:rPr>
              <a:t>insurance</a:t>
            </a:r>
            <a:r>
              <a:rPr lang="en-US" sz="2200">
                <a:latin typeface="Quattrocento Sans"/>
                <a:ea typeface="Quattrocento Sans"/>
                <a:cs typeface="Quattrocento Sans"/>
                <a:sym typeface="Quattrocento Sans"/>
              </a:rPr>
              <a:t> claim fraud.</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SQL will be utilized to create new datasets  to be merged and extract transform the datasets for various comparisons and </a:t>
            </a:r>
            <a:r>
              <a:rPr lang="en-US" sz="2200">
                <a:latin typeface="Quattrocento Sans"/>
                <a:ea typeface="Quattrocento Sans"/>
                <a:cs typeface="Quattrocento Sans"/>
                <a:sym typeface="Quattrocento Sans"/>
              </a:rPr>
              <a:t>analysis</a:t>
            </a:r>
            <a:r>
              <a:rPr lang="en-US" sz="2200">
                <a:latin typeface="Quattrocento Sans"/>
                <a:ea typeface="Quattrocento Sans"/>
                <a:cs typeface="Quattrocento Sans"/>
                <a:sym typeface="Quattrocento Sans"/>
              </a:rPr>
              <a:t> </a:t>
            </a:r>
            <a:r>
              <a:rPr lang="en-US" sz="2200">
                <a:latin typeface="Quattrocento Sans"/>
                <a:ea typeface="Quattrocento Sans"/>
                <a:cs typeface="Quattrocento Sans"/>
                <a:sym typeface="Quattrocento Sans"/>
              </a:rPr>
              <a:t>fraudulent</a:t>
            </a:r>
            <a:r>
              <a:rPr lang="en-US" sz="2200">
                <a:latin typeface="Quattrocento Sans"/>
                <a:ea typeface="Quattrocento Sans"/>
                <a:cs typeface="Quattrocento Sans"/>
                <a:sym typeface="Quattrocento Sans"/>
              </a:rPr>
              <a:t> or not fraudulent claims. </a:t>
            </a:r>
            <a:endParaRPr sz="2200">
              <a:latin typeface="Quattrocento Sans"/>
              <a:ea typeface="Quattrocento Sans"/>
              <a:cs typeface="Quattrocento Sans"/>
              <a:sym typeface="Quattrocento Sans"/>
            </a:endParaRPr>
          </a:p>
          <a:p>
            <a:pPr indent="-368300" lvl="0" marL="457200" rtl="0" algn="l">
              <a:spcBef>
                <a:spcPts val="0"/>
              </a:spcBef>
              <a:spcAft>
                <a:spcPts val="0"/>
              </a:spcAft>
              <a:buSzPts val="2200"/>
              <a:buFont typeface="Quattrocento Sans"/>
              <a:buChar char="●"/>
            </a:pPr>
            <a:r>
              <a:rPr lang="en-US" sz="2200">
                <a:latin typeface="Quattrocento Sans"/>
                <a:ea typeface="Quattrocento Sans"/>
                <a:cs typeface="Quattrocento Sans"/>
                <a:sym typeface="Quattrocento Sans"/>
              </a:rPr>
              <a:t>visualization with Tableau</a:t>
            </a:r>
            <a:r>
              <a:rPr lang="en-US" sz="2200">
                <a:latin typeface="Quattrocento Sans"/>
                <a:ea typeface="Quattrocento Sans"/>
                <a:cs typeface="Quattrocento Sans"/>
                <a:sym typeface="Quattrocento Sans"/>
              </a:rPr>
              <a:t> will be presented to show fraud </a:t>
            </a:r>
            <a:r>
              <a:rPr lang="en-US" sz="2200">
                <a:latin typeface="Quattrocento Sans"/>
                <a:ea typeface="Quattrocento Sans"/>
                <a:cs typeface="Quattrocento Sans"/>
                <a:sym typeface="Quattrocento Sans"/>
              </a:rPr>
              <a:t>variation</a:t>
            </a:r>
            <a:r>
              <a:rPr lang="en-US" sz="2200">
                <a:latin typeface="Quattrocento Sans"/>
                <a:ea typeface="Quattrocento Sans"/>
                <a:cs typeface="Quattrocento Sans"/>
                <a:sym typeface="Quattrocento Sans"/>
              </a:rPr>
              <a:t> </a:t>
            </a:r>
            <a:endParaRPr sz="2200">
              <a:latin typeface="Quattrocento Sans"/>
              <a:ea typeface="Quattrocento Sans"/>
              <a:cs typeface="Quattrocento Sans"/>
              <a:sym typeface="Quattrocento Sans"/>
            </a:endParaRPr>
          </a:p>
          <a:p>
            <a:pPr indent="0" lvl="0" marL="457200" rtl="0" algn="l">
              <a:spcBef>
                <a:spcPts val="0"/>
              </a:spcBef>
              <a:spcAft>
                <a:spcPts val="0"/>
              </a:spcAft>
              <a:buNone/>
            </a:pPr>
            <a:r>
              <a:rPr lang="en-US" sz="2200">
                <a:latin typeface="Quattrocento Sans"/>
                <a:ea typeface="Quattrocento Sans"/>
                <a:cs typeface="Quattrocento Sans"/>
                <a:sym typeface="Quattrocento Sans"/>
              </a:rPr>
              <a:t> </a:t>
            </a:r>
            <a:endParaRPr sz="2200">
              <a:latin typeface="Quattrocento Sans"/>
              <a:ea typeface="Quattrocento Sans"/>
              <a:cs typeface="Quattrocento Sans"/>
              <a:sym typeface="Quattrocento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1" name="Shape 181"/>
        <p:cNvGrpSpPr/>
        <p:nvPr/>
      </p:nvGrpSpPr>
      <p:grpSpPr>
        <a:xfrm>
          <a:off x="0" y="0"/>
          <a:ext cx="0" cy="0"/>
          <a:chOff x="0" y="0"/>
          <a:chExt cx="0" cy="0"/>
        </a:xfrm>
      </p:grpSpPr>
      <p:sp>
        <p:nvSpPr>
          <p:cNvPr id="182" name="Google Shape;182;p2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183" name="Google Shape;183;p24"/>
          <p:cNvSpPr/>
          <p:nvPr/>
        </p:nvSpPr>
        <p:spPr>
          <a:xfrm>
            <a:off x="-389975" y="-116075"/>
            <a:ext cx="2635500"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Twentieth Century"/>
              <a:ea typeface="Twentieth Century"/>
              <a:cs typeface="Twentieth Century"/>
              <a:sym typeface="Twentieth Century"/>
            </a:endParaRPr>
          </a:p>
        </p:txBody>
      </p:sp>
      <p:sp>
        <p:nvSpPr>
          <p:cNvPr id="184" name="Google Shape;184;p24"/>
          <p:cNvSpPr txBox="1"/>
          <p:nvPr>
            <p:ph type="title"/>
          </p:nvPr>
        </p:nvSpPr>
        <p:spPr>
          <a:xfrm>
            <a:off x="1206838" y="1100183"/>
            <a:ext cx="3391800" cy="5249400"/>
          </a:xfrm>
          <a:prstGeom prst="rect">
            <a:avLst/>
          </a:prstGeom>
          <a:noFill/>
          <a:ln>
            <a:noFill/>
          </a:ln>
        </p:spPr>
        <p:txBody>
          <a:bodyPr anchorCtr="0" anchor="ctr" bIns="45700" lIns="91425" spcFirstLastPara="1" rIns="91425" wrap="square" tIns="45700">
            <a:normAutofit/>
          </a:bodyPr>
          <a:lstStyle/>
          <a:p>
            <a:pPr indent="0" lvl="0" marL="0" rtl="0" algn="r">
              <a:lnSpc>
                <a:spcPct val="80000"/>
              </a:lnSpc>
              <a:spcBef>
                <a:spcPts val="0"/>
              </a:spcBef>
              <a:spcAft>
                <a:spcPts val="0"/>
              </a:spcAft>
              <a:buClr>
                <a:srgbClr val="FFFFFF"/>
              </a:buClr>
              <a:buSzPts val="5000"/>
              <a:buFont typeface="Twentieth Century"/>
              <a:buNone/>
            </a:pPr>
            <a:r>
              <a:rPr lang="en-US">
                <a:solidFill>
                  <a:srgbClr val="FFFFFF"/>
                </a:solidFill>
              </a:rPr>
              <a:t>DATA</a:t>
            </a:r>
            <a:br>
              <a:rPr lang="en-US">
                <a:solidFill>
                  <a:srgbClr val="FFFFFF"/>
                </a:solidFill>
              </a:rPr>
            </a:br>
            <a:r>
              <a:rPr lang="en-US">
                <a:solidFill>
                  <a:srgbClr val="FFFFFF"/>
                </a:solidFill>
              </a:rPr>
              <a:t>FILES</a:t>
            </a:r>
            <a:endParaRPr/>
          </a:p>
        </p:txBody>
      </p:sp>
      <p:sp>
        <p:nvSpPr>
          <p:cNvPr id="185" name="Google Shape;185;p24"/>
          <p:cNvSpPr txBox="1"/>
          <p:nvPr/>
        </p:nvSpPr>
        <p:spPr>
          <a:xfrm>
            <a:off x="5880545" y="2270225"/>
            <a:ext cx="10044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pic>
        <p:nvPicPr>
          <p:cNvPr id="186" name="Google Shape;186;p24"/>
          <p:cNvPicPr preferRelativeResize="0"/>
          <p:nvPr/>
        </p:nvPicPr>
        <p:blipFill>
          <a:blip r:embed="rId3">
            <a:alphaModFix/>
          </a:blip>
          <a:stretch>
            <a:fillRect/>
          </a:stretch>
        </p:blipFill>
        <p:spPr>
          <a:xfrm>
            <a:off x="2931450" y="116086"/>
            <a:ext cx="12192000" cy="6625828"/>
          </a:xfrm>
          <a:prstGeom prst="rect">
            <a:avLst/>
          </a:prstGeom>
          <a:noFill/>
          <a:ln>
            <a:noFill/>
          </a:ln>
        </p:spPr>
      </p:pic>
      <p:sp>
        <p:nvSpPr>
          <p:cNvPr id="187" name="Google Shape;187;p24"/>
          <p:cNvSpPr txBox="1"/>
          <p:nvPr/>
        </p:nvSpPr>
        <p:spPr>
          <a:xfrm>
            <a:off x="40350" y="1707775"/>
            <a:ext cx="1976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100">
                <a:latin typeface="Twentieth Century"/>
                <a:ea typeface="Twentieth Century"/>
                <a:cs typeface="Twentieth Century"/>
                <a:sym typeface="Twentieth Century"/>
              </a:rPr>
              <a:t>Raw data from kaggle.com</a:t>
            </a:r>
            <a:endParaRPr sz="2100">
              <a:latin typeface="Twentieth Century"/>
              <a:ea typeface="Twentieth Century"/>
              <a:cs typeface="Twentieth Century"/>
              <a:sym typeface="Twentieth Century"/>
            </a:endParaRPr>
          </a:p>
        </p:txBody>
      </p:sp>
      <p:pic>
        <p:nvPicPr>
          <p:cNvPr descr="A picture containing toy&#10;&#10;Description automatically generated" id="188" name="Google Shape;188;p24"/>
          <p:cNvPicPr preferRelativeResize="0"/>
          <p:nvPr/>
        </p:nvPicPr>
        <p:blipFill rotWithShape="1">
          <a:blip r:embed="rId4">
            <a:alphaModFix/>
          </a:blip>
          <a:srcRect b="0" l="40346" r="14492" t="0"/>
          <a:stretch/>
        </p:blipFill>
        <p:spPr>
          <a:xfrm>
            <a:off x="-174737" y="3812300"/>
            <a:ext cx="1921373" cy="16158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92" name="Shape 192"/>
        <p:cNvGrpSpPr/>
        <p:nvPr/>
      </p:nvGrpSpPr>
      <p:grpSpPr>
        <a:xfrm>
          <a:off x="0" y="0"/>
          <a:ext cx="0" cy="0"/>
          <a:chOff x="0" y="0"/>
          <a:chExt cx="0" cy="0"/>
        </a:xfrm>
      </p:grpSpPr>
      <p:sp>
        <p:nvSpPr>
          <p:cNvPr id="193" name="Google Shape;193;p25"/>
          <p:cNvSpPr txBox="1"/>
          <p:nvPr>
            <p:ph type="title"/>
          </p:nvPr>
        </p:nvSpPr>
        <p:spPr>
          <a:xfrm>
            <a:off x="1024128" y="585216"/>
            <a:ext cx="6066818" cy="1499616"/>
          </a:xfrm>
          <a:prstGeom prst="rect">
            <a:avLst/>
          </a:prstGeom>
          <a:noFill/>
          <a:ln>
            <a:noFill/>
          </a:ln>
        </p:spPr>
        <p:txBody>
          <a:bodyPr anchorCtr="0" anchor="ctr" bIns="45700" lIns="91425" spcFirstLastPara="1" rIns="91425" wrap="square" tIns="45700">
            <a:normAutofit/>
          </a:bodyPr>
          <a:lstStyle/>
          <a:p>
            <a:pPr indent="0" lvl="0" marL="0" rtl="0" algn="l">
              <a:lnSpc>
                <a:spcPct val="80000"/>
              </a:lnSpc>
              <a:spcBef>
                <a:spcPts val="0"/>
              </a:spcBef>
              <a:spcAft>
                <a:spcPts val="0"/>
              </a:spcAft>
              <a:buClr>
                <a:srgbClr val="0C0C0C"/>
              </a:buClr>
              <a:buSzPts val="5000"/>
              <a:buFont typeface="Twentieth Century"/>
              <a:buNone/>
            </a:pPr>
            <a:r>
              <a:rPr lang="en-US"/>
              <a:t>CREDIT RISK ~ DEFAULT</a:t>
            </a:r>
            <a:endParaRPr/>
          </a:p>
        </p:txBody>
      </p:sp>
      <p:sp>
        <p:nvSpPr>
          <p:cNvPr id="194" name="Google Shape;194;p25"/>
          <p:cNvSpPr txBox="1"/>
          <p:nvPr>
            <p:ph idx="1" type="body"/>
          </p:nvPr>
        </p:nvSpPr>
        <p:spPr>
          <a:xfrm>
            <a:off x="1024128" y="2286000"/>
            <a:ext cx="6066818" cy="4023360"/>
          </a:xfrm>
          <a:prstGeom prst="rect">
            <a:avLst/>
          </a:prstGeom>
          <a:noFill/>
          <a:ln>
            <a:noFill/>
          </a:ln>
        </p:spPr>
        <p:txBody>
          <a:bodyPr anchorCtr="0" anchor="t" bIns="45700" lIns="45700" spcFirstLastPara="1" rIns="45700" wrap="square" tIns="45700">
            <a:normAutofit lnSpcReduction="20000"/>
          </a:bodyPr>
          <a:lstStyle/>
          <a:p>
            <a:pPr indent="0" lvl="0" marL="0" rtl="0" algn="l">
              <a:lnSpc>
                <a:spcPct val="90000"/>
              </a:lnSpc>
              <a:spcBef>
                <a:spcPts val="0"/>
              </a:spcBef>
              <a:spcAft>
                <a:spcPts val="0"/>
              </a:spcAft>
              <a:buSzPts val="2200"/>
              <a:buNone/>
            </a:pPr>
            <a:r>
              <a:rPr lang="en-US"/>
              <a:t>Good standing as a </a:t>
            </a:r>
            <a:r>
              <a:rPr lang="en-US"/>
              <a:t>policy</a:t>
            </a:r>
            <a:r>
              <a:rPr lang="en-US"/>
              <a:t>holder vs bad standings</a:t>
            </a:r>
            <a:endParaRPr/>
          </a:p>
          <a:p>
            <a:pPr indent="0" lvl="0" marL="0" rtl="0" algn="l">
              <a:lnSpc>
                <a:spcPct val="90000"/>
              </a:lnSpc>
              <a:spcBef>
                <a:spcPts val="0"/>
              </a:spcBef>
              <a:spcAft>
                <a:spcPts val="0"/>
              </a:spcAft>
              <a:buSzPts val="2200"/>
              <a:buNone/>
            </a:pPr>
            <a:r>
              <a:rPr lang="en-US"/>
              <a:t>based on default. credit and  driver level of risk.</a:t>
            </a:r>
            <a:endParaRPr/>
          </a:p>
          <a:p>
            <a:pPr indent="0" lvl="0" marL="0" rtl="0" algn="l">
              <a:lnSpc>
                <a:spcPct val="90000"/>
              </a:lnSpc>
              <a:spcBef>
                <a:spcPts val="0"/>
              </a:spcBef>
              <a:spcAft>
                <a:spcPts val="0"/>
              </a:spcAft>
              <a:buSzPts val="2200"/>
              <a:buNone/>
            </a:pPr>
            <a:r>
              <a:t/>
            </a:r>
            <a:endParaRPr/>
          </a:p>
          <a:p>
            <a:pPr indent="0" lvl="0" marL="0" rtl="0" algn="l">
              <a:lnSpc>
                <a:spcPct val="100000"/>
              </a:lnSpc>
              <a:spcBef>
                <a:spcPts val="0"/>
              </a:spcBef>
              <a:spcAft>
                <a:spcPts val="0"/>
              </a:spcAft>
              <a:buSzPts val="2000"/>
              <a:buNone/>
            </a:pPr>
            <a:r>
              <a:t/>
            </a:r>
            <a:endParaRPr sz="2000"/>
          </a:p>
          <a:p>
            <a:pPr indent="0" lvl="0" marL="0" rtl="0" algn="l">
              <a:lnSpc>
                <a:spcPct val="100000"/>
              </a:lnSpc>
              <a:spcBef>
                <a:spcPts val="0"/>
              </a:spcBef>
              <a:spcAft>
                <a:spcPts val="0"/>
              </a:spcAft>
              <a:buSzPts val="2000"/>
              <a:buNone/>
            </a:pPr>
            <a:r>
              <a:rPr lang="en-US" sz="2000"/>
              <a:t>A driver fakes and accident and unscrupulous people support the mishandling of P &amp; C claims. </a:t>
            </a:r>
            <a:endParaRPr sz="1800"/>
          </a:p>
          <a:p>
            <a:pPr indent="0" lvl="0" marL="0" rtl="0" algn="l">
              <a:lnSpc>
                <a:spcPct val="100000"/>
              </a:lnSpc>
              <a:spcBef>
                <a:spcPts val="200"/>
              </a:spcBef>
              <a:spcAft>
                <a:spcPts val="0"/>
              </a:spcAft>
              <a:buSzPts val="2000"/>
              <a:buNone/>
            </a:pPr>
            <a:r>
              <a:t/>
            </a:r>
            <a:endParaRPr sz="2000"/>
          </a:p>
          <a:p>
            <a:pPr indent="0" lvl="0" marL="0" rtl="0" algn="l">
              <a:lnSpc>
                <a:spcPct val="100000"/>
              </a:lnSpc>
              <a:spcBef>
                <a:spcPts val="200"/>
              </a:spcBef>
              <a:spcAft>
                <a:spcPts val="0"/>
              </a:spcAft>
              <a:buSzPts val="2000"/>
              <a:buNone/>
            </a:pPr>
            <a:r>
              <a:rPr lang="en-US" sz="2000"/>
              <a:t>A driver and body shop worker agrees to inflate the auto damage claim and share the ”PROCEEDS”.</a:t>
            </a:r>
            <a:endParaRPr sz="2000"/>
          </a:p>
          <a:p>
            <a:pPr indent="0" lvl="0" marL="0" rtl="0" algn="l">
              <a:lnSpc>
                <a:spcPct val="100000"/>
              </a:lnSpc>
              <a:spcBef>
                <a:spcPts val="200"/>
              </a:spcBef>
              <a:spcAft>
                <a:spcPts val="0"/>
              </a:spcAft>
              <a:buSzPts val="2000"/>
              <a:buNone/>
            </a:pPr>
            <a:r>
              <a:rPr lang="en-US" sz="2000">
                <a:solidFill>
                  <a:schemeClr val="lt1"/>
                </a:solidFill>
              </a:rPr>
              <a:t>A driver and body shop worker agrees to inflate the auto damage claim and share the ”PROCEEDS”.</a:t>
            </a:r>
            <a:endParaRPr sz="2000">
              <a:solidFill>
                <a:schemeClr val="lt1"/>
              </a:solidFill>
            </a:endParaRPr>
          </a:p>
          <a:p>
            <a:pPr indent="0" lvl="0" marL="0" rtl="0" algn="l">
              <a:lnSpc>
                <a:spcPct val="100000"/>
              </a:lnSpc>
              <a:spcBef>
                <a:spcPts val="200"/>
              </a:spcBef>
              <a:spcAft>
                <a:spcPts val="0"/>
              </a:spcAft>
              <a:buClr>
                <a:schemeClr val="dk1"/>
              </a:buClr>
              <a:buSzPts val="2000"/>
              <a:buFont typeface="Arial"/>
              <a:buNone/>
            </a:pPr>
            <a:r>
              <a:t/>
            </a:r>
            <a:endParaRPr sz="2000">
              <a:solidFill>
                <a:schemeClr val="lt1"/>
              </a:solidFill>
            </a:endParaRPr>
          </a:p>
          <a:p>
            <a:pPr indent="0" lvl="0" marL="0" rtl="0" algn="l">
              <a:lnSpc>
                <a:spcPct val="100000"/>
              </a:lnSpc>
              <a:spcBef>
                <a:spcPts val="200"/>
              </a:spcBef>
              <a:spcAft>
                <a:spcPts val="0"/>
              </a:spcAft>
              <a:buClr>
                <a:schemeClr val="dk1"/>
              </a:buClr>
              <a:buSzPts val="2000"/>
              <a:buFont typeface="Arial"/>
              <a:buNone/>
            </a:pPr>
            <a:r>
              <a:rPr lang="en-US" sz="2000">
                <a:solidFill>
                  <a:schemeClr val="lt1"/>
                </a:solidFill>
              </a:rPr>
              <a:t>A driver and body shop worker agrees to inflate the auto damage claim and share the ”PROCEEDS”.</a:t>
            </a:r>
            <a:endParaRPr sz="2000">
              <a:solidFill>
                <a:schemeClr val="lt1"/>
              </a:solidFill>
            </a:endParaRPr>
          </a:p>
          <a:p>
            <a:pPr indent="0" lvl="0" marL="0" rtl="0" algn="l">
              <a:lnSpc>
                <a:spcPct val="90000"/>
              </a:lnSpc>
              <a:spcBef>
                <a:spcPts val="0"/>
              </a:spcBef>
              <a:spcAft>
                <a:spcPts val="0"/>
              </a:spcAft>
              <a:buSzPts val="2200"/>
              <a:buNone/>
            </a:pPr>
            <a:r>
              <a:t/>
            </a:r>
            <a:endParaRPr/>
          </a:p>
        </p:txBody>
      </p:sp>
      <p:pic>
        <p:nvPicPr>
          <p:cNvPr descr="A picture containing text, indoor&#10;&#10;Description automatically generated" id="195" name="Google Shape;195;p25"/>
          <p:cNvPicPr preferRelativeResize="0"/>
          <p:nvPr/>
        </p:nvPicPr>
        <p:blipFill rotWithShape="1">
          <a:blip r:embed="rId3">
            <a:alphaModFix/>
          </a:blip>
          <a:srcRect b="0" l="22270" r="39674" t="0"/>
          <a:stretch/>
        </p:blipFill>
        <p:spPr>
          <a:xfrm>
            <a:off x="8851150" y="214550"/>
            <a:ext cx="3340851" cy="6428900"/>
          </a:xfrm>
          <a:prstGeom prst="rect">
            <a:avLst/>
          </a:prstGeom>
          <a:noFill/>
          <a:ln>
            <a:noFill/>
          </a:ln>
        </p:spPr>
      </p:pic>
      <p:sp>
        <p:nvSpPr>
          <p:cNvPr id="196" name="Google Shape;196;p25"/>
          <p:cNvSpPr txBox="1"/>
          <p:nvPr/>
        </p:nvSpPr>
        <p:spPr>
          <a:xfrm>
            <a:off x="9783969" y="6657945"/>
            <a:ext cx="2408030" cy="200055"/>
          </a:xfrm>
          <a:prstGeom prst="rect">
            <a:avLst/>
          </a:prstGeom>
          <a:solidFill>
            <a:srgbClr val="000000"/>
          </a:solid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lang="en-US" sz="700" u="sng">
                <a:solidFill>
                  <a:srgbClr val="FFFFFF"/>
                </a:solidFill>
                <a:latin typeface="Twentieth Century"/>
                <a:ea typeface="Twentieth Century"/>
                <a:cs typeface="Twentieth Century"/>
                <a:sym typeface="Twentieth Century"/>
                <a:hlinkClick r:id="rId4">
                  <a:extLst>
                    <a:ext uri="{A12FA001-AC4F-418D-AE19-62706E023703}">
                      <ahyp:hlinkClr val="tx"/>
                    </a:ext>
                  </a:extLst>
                </a:hlinkClick>
              </a:rPr>
              <a:t>This Photo</a:t>
            </a:r>
            <a:r>
              <a:rPr lang="en-US" sz="700">
                <a:solidFill>
                  <a:srgbClr val="FFFFFF"/>
                </a:solidFill>
                <a:latin typeface="Twentieth Century"/>
                <a:ea typeface="Twentieth Century"/>
                <a:cs typeface="Twentieth Century"/>
                <a:sym typeface="Twentieth Century"/>
              </a:rPr>
              <a:t> by Unknown Author is licensed under </a:t>
            </a:r>
            <a:r>
              <a:rPr lang="en-US" sz="700" u="sng">
                <a:solidFill>
                  <a:srgbClr val="FFFFFF"/>
                </a:solidFill>
                <a:latin typeface="Twentieth Century"/>
                <a:ea typeface="Twentieth Century"/>
                <a:cs typeface="Twentieth Century"/>
                <a:sym typeface="Twentieth Century"/>
                <a:hlinkClick r:id="rId5">
                  <a:extLst>
                    <a:ext uri="{A12FA001-AC4F-418D-AE19-62706E023703}">
                      <ahyp:hlinkClr val="tx"/>
                    </a:ext>
                  </a:extLst>
                </a:hlinkClick>
              </a:rPr>
              <a:t>CC BY-NC-ND</a:t>
            </a:r>
            <a:endParaRPr sz="700">
              <a:solidFill>
                <a:srgbClr val="FFFFFF"/>
              </a:solidFill>
              <a:latin typeface="Twentieth Century"/>
              <a:ea typeface="Twentieth Century"/>
              <a:cs typeface="Twentieth Century"/>
              <a:sym typeface="Twentieth Century"/>
            </a:endParaRPr>
          </a:p>
        </p:txBody>
      </p:sp>
    </p:spTree>
  </p:cSld>
  <p:clrMapOvr>
    <a:masterClrMapping/>
  </p:clrMapOvr>
</p:sld>
</file>

<file path=ppt/theme/theme1.xml><?xml version="1.0" encoding="utf-8"?>
<a:theme xmlns:a="http://schemas.openxmlformats.org/drawingml/2006/main" xmlns:r="http://schemas.openxmlformats.org/officeDocument/2006/relationships" name="QuickStarter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Integral">
  <a:themeElements>
    <a:clrScheme name="Integral">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QuickStarter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